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7" r:id="rId6"/>
    <p:sldId id="268" r:id="rId7"/>
    <p:sldId id="269" r:id="rId8"/>
    <p:sldId id="270" r:id="rId9"/>
    <p:sldId id="271" r:id="rId10"/>
    <p:sldId id="274" r:id="rId11"/>
    <p:sldId id="279" r:id="rId12"/>
    <p:sldId id="275" r:id="rId13"/>
    <p:sldId id="276" r:id="rId14"/>
    <p:sldId id="277" r:id="rId15"/>
    <p:sldId id="272" r:id="rId16"/>
    <p:sldId id="273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E3EAE-2D83-3C26-B9FE-00FDFA240C16}" v="407" dt="2020-02-11T16:55:03.870"/>
    <p1510:client id="{399226E1-4079-0CBC-387F-8F7198F44596}" v="928" dt="2020-02-05T18:25:42.616"/>
    <p1510:client id="{4390F2D2-56FB-4069-E7E0-029764EA73EC}" v="637" dt="2020-02-08T03:02:50.706"/>
    <p1510:client id="{5D382B12-0147-52A9-D2AB-9599590E9B2F}" v="16" dt="2020-02-04T01:32:37.056"/>
    <p1510:client id="{CB656A5A-36D1-77A5-8C03-24212E1668D7}" v="1816" dt="2020-02-04T20:35:56.356"/>
    <p1510:client id="{F220D5B3-357C-0E8C-8ACE-1C7779DFA06E}" v="287" dt="2020-02-06T23:25:40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5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czyk, Pawel Z" userId="S::pzkorczyk@cbe.ab.ca::9d139580-f6db-4c53-af5a-78a132f66bf2" providerId="AD" clId="Web-{4390F2D2-56FB-4069-E7E0-029764EA73EC}"/>
    <pc:docChg chg="addSld delSld modSld">
      <pc:chgData name="Korczyk, Pawel Z" userId="S::pzkorczyk@cbe.ab.ca::9d139580-f6db-4c53-af5a-78a132f66bf2" providerId="AD" clId="Web-{4390F2D2-56FB-4069-E7E0-029764EA73EC}" dt="2020-02-08T03:02:46.862" v="618" actId="14100"/>
      <pc:docMkLst>
        <pc:docMk/>
      </pc:docMkLst>
      <pc:sldChg chg="modSp">
        <pc:chgData name="Korczyk, Pawel Z" userId="S::pzkorczyk@cbe.ab.ca::9d139580-f6db-4c53-af5a-78a132f66bf2" providerId="AD" clId="Web-{4390F2D2-56FB-4069-E7E0-029764EA73EC}" dt="2020-02-08T02:28:50.600" v="15" actId="20577"/>
        <pc:sldMkLst>
          <pc:docMk/>
          <pc:sldMk cId="3701278931" sldId="256"/>
        </pc:sldMkLst>
        <pc:spChg chg="mod">
          <ac:chgData name="Korczyk, Pawel Z" userId="S::pzkorczyk@cbe.ab.ca::9d139580-f6db-4c53-af5a-78a132f66bf2" providerId="AD" clId="Web-{4390F2D2-56FB-4069-E7E0-029764EA73EC}" dt="2020-02-08T02:28:50.600" v="15" actId="20577"/>
          <ac:spMkLst>
            <pc:docMk/>
            <pc:sldMk cId="3701278931" sldId="256"/>
            <ac:spMk id="2" creationId="{00000000-0000-0000-0000-000000000000}"/>
          </ac:spMkLst>
        </pc:spChg>
      </pc:sldChg>
      <pc:sldChg chg="addSp delSp modSp del">
        <pc:chgData name="Korczyk, Pawel Z" userId="S::pzkorczyk@cbe.ab.ca::9d139580-f6db-4c53-af5a-78a132f66bf2" providerId="AD" clId="Web-{4390F2D2-56FB-4069-E7E0-029764EA73EC}" dt="2020-02-08T02:32:35.642" v="29"/>
        <pc:sldMkLst>
          <pc:docMk/>
          <pc:sldMk cId="2453629866" sldId="266"/>
        </pc:sldMkLst>
        <pc:spChg chg="mod">
          <ac:chgData name="Korczyk, Pawel Z" userId="S::pzkorczyk@cbe.ab.ca::9d139580-f6db-4c53-af5a-78a132f66bf2" providerId="AD" clId="Web-{4390F2D2-56FB-4069-E7E0-029764EA73EC}" dt="2020-02-08T02:32:10.735" v="23" actId="20577"/>
          <ac:spMkLst>
            <pc:docMk/>
            <pc:sldMk cId="2453629866" sldId="266"/>
            <ac:spMk id="2" creationId="{3295A2B5-254E-4986-BA9B-BEE53E1A69F5}"/>
          </ac:spMkLst>
        </pc:spChg>
        <pc:spChg chg="add del">
          <ac:chgData name="Korczyk, Pawel Z" userId="S::pzkorczyk@cbe.ab.ca::9d139580-f6db-4c53-af5a-78a132f66bf2" providerId="AD" clId="Web-{4390F2D2-56FB-4069-E7E0-029764EA73EC}" dt="2020-02-08T02:32:24.485" v="27"/>
          <ac:spMkLst>
            <pc:docMk/>
            <pc:sldMk cId="2453629866" sldId="266"/>
            <ac:spMk id="3" creationId="{B7663725-E1A6-42AB-9EDA-6EDB4531F64C}"/>
          </ac:spMkLst>
        </pc:spChg>
        <pc:picChg chg="del">
          <ac:chgData name="Korczyk, Pawel Z" userId="S::pzkorczyk@cbe.ab.ca::9d139580-f6db-4c53-af5a-78a132f66bf2" providerId="AD" clId="Web-{4390F2D2-56FB-4069-E7E0-029764EA73EC}" dt="2020-02-08T02:29:08.897" v="22"/>
          <ac:picMkLst>
            <pc:docMk/>
            <pc:sldMk cId="2453629866" sldId="266"/>
            <ac:picMk id="7" creationId="{EF4E807C-3108-4EC3-8486-034E5B85990F}"/>
          </ac:picMkLst>
        </pc:picChg>
      </pc:sldChg>
      <pc:sldChg chg="addSp modSp new mod setBg modClrScheme chgLayout">
        <pc:chgData name="Korczyk, Pawel Z" userId="S::pzkorczyk@cbe.ab.ca::9d139580-f6db-4c53-af5a-78a132f66bf2" providerId="AD" clId="Web-{4390F2D2-56FB-4069-E7E0-029764EA73EC}" dt="2020-02-08T02:50:55.008" v="545" actId="1076"/>
        <pc:sldMkLst>
          <pc:docMk/>
          <pc:sldMk cId="1253069034" sldId="267"/>
        </pc:sldMkLst>
        <pc:spChg chg="mod">
          <ac:chgData name="Korczyk, Pawel Z" userId="S::pzkorczyk@cbe.ab.ca::9d139580-f6db-4c53-af5a-78a132f66bf2" providerId="AD" clId="Web-{4390F2D2-56FB-4069-E7E0-029764EA73EC}" dt="2020-02-08T02:49:14.457" v="533"/>
          <ac:spMkLst>
            <pc:docMk/>
            <pc:sldMk cId="1253069034" sldId="267"/>
            <ac:spMk id="2" creationId="{F71A7388-3250-4768-B613-403DE7F697B7}"/>
          </ac:spMkLst>
        </pc:spChg>
        <pc:spChg chg="mod ord">
          <ac:chgData name="Korczyk, Pawel Z" userId="S::pzkorczyk@cbe.ab.ca::9d139580-f6db-4c53-af5a-78a132f66bf2" providerId="AD" clId="Web-{4390F2D2-56FB-4069-E7E0-029764EA73EC}" dt="2020-02-08T02:49:30.629" v="540" actId="20577"/>
          <ac:spMkLst>
            <pc:docMk/>
            <pc:sldMk cId="1253069034" sldId="267"/>
            <ac:spMk id="3" creationId="{58CB69D2-F63C-4765-98FF-4124475E03E2}"/>
          </ac:spMkLst>
        </pc:spChg>
        <pc:picChg chg="add mod">
          <ac:chgData name="Korczyk, Pawel Z" userId="S::pzkorczyk@cbe.ab.ca::9d139580-f6db-4c53-af5a-78a132f66bf2" providerId="AD" clId="Web-{4390F2D2-56FB-4069-E7E0-029764EA73EC}" dt="2020-02-08T02:49:14.457" v="533"/>
          <ac:picMkLst>
            <pc:docMk/>
            <pc:sldMk cId="1253069034" sldId="267"/>
            <ac:picMk id="4" creationId="{A946343D-A452-4278-859C-1FDA065134B4}"/>
          </ac:picMkLst>
        </pc:picChg>
        <pc:picChg chg="add mod">
          <ac:chgData name="Korczyk, Pawel Z" userId="S::pzkorczyk@cbe.ab.ca::9d139580-f6db-4c53-af5a-78a132f66bf2" providerId="AD" clId="Web-{4390F2D2-56FB-4069-E7E0-029764EA73EC}" dt="2020-02-08T02:50:55.008" v="545" actId="1076"/>
          <ac:picMkLst>
            <pc:docMk/>
            <pc:sldMk cId="1253069034" sldId="267"/>
            <ac:picMk id="6" creationId="{F350B431-B60F-435A-823F-7EDBE85C9E1F}"/>
          </ac:picMkLst>
        </pc:picChg>
      </pc:sldChg>
      <pc:sldChg chg="del">
        <pc:chgData name="Korczyk, Pawel Z" userId="S::pzkorczyk@cbe.ab.ca::9d139580-f6db-4c53-af5a-78a132f66bf2" providerId="AD" clId="Web-{4390F2D2-56FB-4069-E7E0-029764EA73EC}" dt="2020-02-08T02:29:06.991" v="21"/>
        <pc:sldMkLst>
          <pc:docMk/>
          <pc:sldMk cId="1925572488" sldId="267"/>
        </pc:sldMkLst>
      </pc:sldChg>
      <pc:sldChg chg="addSp delSp modSp new">
        <pc:chgData name="Korczyk, Pawel Z" userId="S::pzkorczyk@cbe.ab.ca::9d139580-f6db-4c53-af5a-78a132f66bf2" providerId="AD" clId="Web-{4390F2D2-56FB-4069-E7E0-029764EA73EC}" dt="2020-02-08T02:57:11.785" v="563" actId="1076"/>
        <pc:sldMkLst>
          <pc:docMk/>
          <pc:sldMk cId="883852131" sldId="268"/>
        </pc:sldMkLst>
        <pc:spChg chg="mod">
          <ac:chgData name="Korczyk, Pawel Z" userId="S::pzkorczyk@cbe.ab.ca::9d139580-f6db-4c53-af5a-78a132f66bf2" providerId="AD" clId="Web-{4390F2D2-56FB-4069-E7E0-029764EA73EC}" dt="2020-02-08T02:51:54.339" v="555" actId="20577"/>
          <ac:spMkLst>
            <pc:docMk/>
            <pc:sldMk cId="883852131" sldId="268"/>
            <ac:spMk id="2" creationId="{AED8EFC3-D779-44CF-8D21-E390BF61B30B}"/>
          </ac:spMkLst>
        </pc:spChg>
        <pc:spChg chg="del">
          <ac:chgData name="Korczyk, Pawel Z" userId="S::pzkorczyk@cbe.ab.ca::9d139580-f6db-4c53-af5a-78a132f66bf2" providerId="AD" clId="Web-{4390F2D2-56FB-4069-E7E0-029764EA73EC}" dt="2020-02-08T02:52:09.355" v="558"/>
          <ac:spMkLst>
            <pc:docMk/>
            <pc:sldMk cId="883852131" sldId="268"/>
            <ac:spMk id="3" creationId="{9576D85F-9374-4C84-BC15-5D03FD7D39F2}"/>
          </ac:spMkLst>
        </pc:spChg>
        <pc:picChg chg="add mod">
          <ac:chgData name="Korczyk, Pawel Z" userId="S::pzkorczyk@cbe.ab.ca::9d139580-f6db-4c53-af5a-78a132f66bf2" providerId="AD" clId="Web-{4390F2D2-56FB-4069-E7E0-029764EA73EC}" dt="2020-02-08T02:57:11.785" v="563" actId="1076"/>
          <ac:picMkLst>
            <pc:docMk/>
            <pc:sldMk cId="883852131" sldId="268"/>
            <ac:picMk id="4" creationId="{6DB5235F-D60F-4C41-8DD9-829DE93A1189}"/>
          </ac:picMkLst>
        </pc:picChg>
      </pc:sldChg>
      <pc:sldChg chg="del">
        <pc:chgData name="Korczyk, Pawel Z" userId="S::pzkorczyk@cbe.ab.ca::9d139580-f6db-4c53-af5a-78a132f66bf2" providerId="AD" clId="Web-{4390F2D2-56FB-4069-E7E0-029764EA73EC}" dt="2020-02-08T02:29:06.991" v="19"/>
        <pc:sldMkLst>
          <pc:docMk/>
          <pc:sldMk cId="1542698054" sldId="268"/>
        </pc:sldMkLst>
      </pc:sldChg>
      <pc:sldChg chg="del">
        <pc:chgData name="Korczyk, Pawel Z" userId="S::pzkorczyk@cbe.ab.ca::9d139580-f6db-4c53-af5a-78a132f66bf2" providerId="AD" clId="Web-{4390F2D2-56FB-4069-E7E0-029764EA73EC}" dt="2020-02-08T02:29:06.991" v="18"/>
        <pc:sldMkLst>
          <pc:docMk/>
          <pc:sldMk cId="2796637902" sldId="269"/>
        </pc:sldMkLst>
      </pc:sldChg>
      <pc:sldChg chg="addSp modSp new mod setBg modClrScheme chgLayout">
        <pc:chgData name="Korczyk, Pawel Z" userId="S::pzkorczyk@cbe.ab.ca::9d139580-f6db-4c53-af5a-78a132f66bf2" providerId="AD" clId="Web-{4390F2D2-56FB-4069-E7E0-029764EA73EC}" dt="2020-02-08T02:58:45.695" v="573"/>
        <pc:sldMkLst>
          <pc:docMk/>
          <pc:sldMk cId="3958230033" sldId="269"/>
        </pc:sldMkLst>
        <pc:spChg chg="mod">
          <ac:chgData name="Korczyk, Pawel Z" userId="S::pzkorczyk@cbe.ab.ca::9d139580-f6db-4c53-af5a-78a132f66bf2" providerId="AD" clId="Web-{4390F2D2-56FB-4069-E7E0-029764EA73EC}" dt="2020-02-08T02:58:45.695" v="573"/>
          <ac:spMkLst>
            <pc:docMk/>
            <pc:sldMk cId="3958230033" sldId="269"/>
            <ac:spMk id="2" creationId="{213D7D69-D88C-41DE-AEB7-4CE7F55D0ADB}"/>
          </ac:spMkLst>
        </pc:spChg>
        <pc:spChg chg="mod ord">
          <ac:chgData name="Korczyk, Pawel Z" userId="S::pzkorczyk@cbe.ab.ca::9d139580-f6db-4c53-af5a-78a132f66bf2" providerId="AD" clId="Web-{4390F2D2-56FB-4069-E7E0-029764EA73EC}" dt="2020-02-08T02:58:45.695" v="573"/>
          <ac:spMkLst>
            <pc:docMk/>
            <pc:sldMk cId="3958230033" sldId="269"/>
            <ac:spMk id="3" creationId="{1A1FAB0E-6B35-4D26-A5B0-AD41A272D22D}"/>
          </ac:spMkLst>
        </pc:spChg>
        <pc:picChg chg="add mod">
          <ac:chgData name="Korczyk, Pawel Z" userId="S::pzkorczyk@cbe.ab.ca::9d139580-f6db-4c53-af5a-78a132f66bf2" providerId="AD" clId="Web-{4390F2D2-56FB-4069-E7E0-029764EA73EC}" dt="2020-02-08T02:58:45.695" v="573"/>
          <ac:picMkLst>
            <pc:docMk/>
            <pc:sldMk cId="3958230033" sldId="269"/>
            <ac:picMk id="4" creationId="{F8D3A56F-C28E-4075-9295-1BA9342B1B30}"/>
          </ac:picMkLst>
        </pc:picChg>
      </pc:sldChg>
      <pc:sldChg chg="del">
        <pc:chgData name="Korczyk, Pawel Z" userId="S::pzkorczyk@cbe.ab.ca::9d139580-f6db-4c53-af5a-78a132f66bf2" providerId="AD" clId="Web-{4390F2D2-56FB-4069-E7E0-029764EA73EC}" dt="2020-02-08T02:29:06.991" v="20"/>
        <pc:sldMkLst>
          <pc:docMk/>
          <pc:sldMk cId="3354904192" sldId="270"/>
        </pc:sldMkLst>
      </pc:sldChg>
      <pc:sldChg chg="addSp delSp modSp new">
        <pc:chgData name="Korczyk, Pawel Z" userId="S::pzkorczyk@cbe.ab.ca::9d139580-f6db-4c53-af5a-78a132f66bf2" providerId="AD" clId="Web-{4390F2D2-56FB-4069-E7E0-029764EA73EC}" dt="2020-02-08T03:01:03.408" v="590" actId="1076"/>
        <pc:sldMkLst>
          <pc:docMk/>
          <pc:sldMk cId="3637918918" sldId="270"/>
        </pc:sldMkLst>
        <pc:spChg chg="mod">
          <ac:chgData name="Korczyk, Pawel Z" userId="S::pzkorczyk@cbe.ab.ca::9d139580-f6db-4c53-af5a-78a132f66bf2" providerId="AD" clId="Web-{4390F2D2-56FB-4069-E7E0-029764EA73EC}" dt="2020-02-08T02:59:02.462" v="577" actId="20577"/>
          <ac:spMkLst>
            <pc:docMk/>
            <pc:sldMk cId="3637918918" sldId="270"/>
            <ac:spMk id="2" creationId="{2616DAC3-7FE9-4201-BAFA-A566C1018EEA}"/>
          </ac:spMkLst>
        </pc:spChg>
        <pc:spChg chg="del">
          <ac:chgData name="Korczyk, Pawel Z" userId="S::pzkorczyk@cbe.ab.ca::9d139580-f6db-4c53-af5a-78a132f66bf2" providerId="AD" clId="Web-{4390F2D2-56FB-4069-E7E0-029764EA73EC}" dt="2020-02-08T02:59:06.509" v="580"/>
          <ac:spMkLst>
            <pc:docMk/>
            <pc:sldMk cId="3637918918" sldId="270"/>
            <ac:spMk id="3" creationId="{9CF2331D-89FC-4FD9-984A-04E3B2252E07}"/>
          </ac:spMkLst>
        </pc:spChg>
        <pc:spChg chg="add del mod">
          <ac:chgData name="Korczyk, Pawel Z" userId="S::pzkorczyk@cbe.ab.ca::9d139580-f6db-4c53-af5a-78a132f66bf2" providerId="AD" clId="Web-{4390F2D2-56FB-4069-E7E0-029764EA73EC}" dt="2020-02-08T03:00:42.169" v="584"/>
          <ac:spMkLst>
            <pc:docMk/>
            <pc:sldMk cId="3637918918" sldId="270"/>
            <ac:spMk id="4" creationId="{BA4FB828-2178-4391-B1D0-D7BB8BE84B98}"/>
          </ac:spMkLst>
        </pc:spChg>
        <pc:picChg chg="add mod">
          <ac:chgData name="Korczyk, Pawel Z" userId="S::pzkorczyk@cbe.ab.ca::9d139580-f6db-4c53-af5a-78a132f66bf2" providerId="AD" clId="Web-{4390F2D2-56FB-4069-E7E0-029764EA73EC}" dt="2020-02-08T03:01:03.408" v="590" actId="1076"/>
          <ac:picMkLst>
            <pc:docMk/>
            <pc:sldMk cId="3637918918" sldId="270"/>
            <ac:picMk id="5" creationId="{9CE77FE7-27CA-49C4-8150-5C3DDEFFDA61}"/>
          </ac:picMkLst>
        </pc:picChg>
      </pc:sldChg>
      <pc:sldChg chg="addSp delSp modSp new mod setBg modClrScheme chgLayout">
        <pc:chgData name="Korczyk, Pawel Z" userId="S::pzkorczyk@cbe.ab.ca::9d139580-f6db-4c53-af5a-78a132f66bf2" providerId="AD" clId="Web-{4390F2D2-56FB-4069-E7E0-029764EA73EC}" dt="2020-02-08T03:02:46.862" v="618" actId="14100"/>
        <pc:sldMkLst>
          <pc:docMk/>
          <pc:sldMk cId="3312348113" sldId="271"/>
        </pc:sldMkLst>
        <pc:spChg chg="mod">
          <ac:chgData name="Korczyk, Pawel Z" userId="S::pzkorczyk@cbe.ab.ca::9d139580-f6db-4c53-af5a-78a132f66bf2" providerId="AD" clId="Web-{4390F2D2-56FB-4069-E7E0-029764EA73EC}" dt="2020-02-08T03:01:56.375" v="611"/>
          <ac:spMkLst>
            <pc:docMk/>
            <pc:sldMk cId="3312348113" sldId="271"/>
            <ac:spMk id="2" creationId="{D1B77099-25B4-4840-81D1-DD7FB0706D99}"/>
          </ac:spMkLst>
        </pc:spChg>
        <pc:spChg chg="mod">
          <ac:chgData name="Korczyk, Pawel Z" userId="S::pzkorczyk@cbe.ab.ca::9d139580-f6db-4c53-af5a-78a132f66bf2" providerId="AD" clId="Web-{4390F2D2-56FB-4069-E7E0-029764EA73EC}" dt="2020-02-08T03:02:46.752" v="617" actId="1076"/>
          <ac:spMkLst>
            <pc:docMk/>
            <pc:sldMk cId="3312348113" sldId="271"/>
            <ac:spMk id="3" creationId="{1F047F80-2C2F-4B62-B242-C152A4E00F55}"/>
          </ac:spMkLst>
        </pc:spChg>
        <pc:picChg chg="add del mod">
          <ac:chgData name="Korczyk, Pawel Z" userId="S::pzkorczyk@cbe.ab.ca::9d139580-f6db-4c53-af5a-78a132f66bf2" providerId="AD" clId="Web-{4390F2D2-56FB-4069-E7E0-029764EA73EC}" dt="2020-02-08T03:02:04.032" v="612"/>
          <ac:picMkLst>
            <pc:docMk/>
            <pc:sldMk cId="3312348113" sldId="271"/>
            <ac:picMk id="4" creationId="{2727E94F-301D-4E74-A8B4-C804C9376AFB}"/>
          </ac:picMkLst>
        </pc:picChg>
        <pc:picChg chg="add mod">
          <ac:chgData name="Korczyk, Pawel Z" userId="S::pzkorczyk@cbe.ab.ca::9d139580-f6db-4c53-af5a-78a132f66bf2" providerId="AD" clId="Web-{4390F2D2-56FB-4069-E7E0-029764EA73EC}" dt="2020-02-08T03:02:46.862" v="618" actId="14100"/>
          <ac:picMkLst>
            <pc:docMk/>
            <pc:sldMk cId="3312348113" sldId="271"/>
            <ac:picMk id="6" creationId="{A055B168-9A01-4259-9EA8-94B44F9A5ACC}"/>
          </ac:picMkLst>
        </pc:picChg>
      </pc:sldChg>
    </pc:docChg>
  </pc:docChgLst>
  <pc:docChgLst>
    <pc:chgData name="Korczyk, Pawel Z" userId="S::pzkorczyk@cbe.ab.ca::9d139580-f6db-4c53-af5a-78a132f66bf2" providerId="AD" clId="Web-{227E3EAE-2D83-3C26-B9FE-00FDFA240C16}"/>
    <pc:docChg chg="addSld delSld modSld sldOrd">
      <pc:chgData name="Korczyk, Pawel Z" userId="S::pzkorczyk@cbe.ab.ca::9d139580-f6db-4c53-af5a-78a132f66bf2" providerId="AD" clId="Web-{227E3EAE-2D83-3C26-B9FE-00FDFA240C16}" dt="2020-02-11T16:55:03.713" v="403" actId="1076"/>
      <pc:docMkLst>
        <pc:docMk/>
      </pc:docMkLst>
      <pc:sldChg chg="addSp delSp modSp new">
        <pc:chgData name="Korczyk, Pawel Z" userId="S::pzkorczyk@cbe.ab.ca::9d139580-f6db-4c53-af5a-78a132f66bf2" providerId="AD" clId="Web-{227E3EAE-2D83-3C26-B9FE-00FDFA240C16}" dt="2020-02-11T15:47:32.414" v="49" actId="1076"/>
        <pc:sldMkLst>
          <pc:docMk/>
          <pc:sldMk cId="2952844371" sldId="272"/>
        </pc:sldMkLst>
        <pc:spChg chg="mod">
          <ac:chgData name="Korczyk, Pawel Z" userId="S::pzkorczyk@cbe.ab.ca::9d139580-f6db-4c53-af5a-78a132f66bf2" providerId="AD" clId="Web-{227E3EAE-2D83-3C26-B9FE-00FDFA240C16}" dt="2020-02-11T15:47:10.929" v="41" actId="20577"/>
          <ac:spMkLst>
            <pc:docMk/>
            <pc:sldMk cId="2952844371" sldId="272"/>
            <ac:spMk id="2" creationId="{8291C805-D72E-45A8-914F-47CEA9A08BC6}"/>
          </ac:spMkLst>
        </pc:spChg>
        <pc:spChg chg="del">
          <ac:chgData name="Korczyk, Pawel Z" userId="S::pzkorczyk@cbe.ab.ca::9d139580-f6db-4c53-af5a-78a132f66bf2" providerId="AD" clId="Web-{227E3EAE-2D83-3C26-B9FE-00FDFA240C16}" dt="2020-02-11T15:47:15.476" v="44"/>
          <ac:spMkLst>
            <pc:docMk/>
            <pc:sldMk cId="2952844371" sldId="272"/>
            <ac:spMk id="3" creationId="{45B63D36-38F2-4AD2-A623-60900D3CA05D}"/>
          </ac:spMkLst>
        </pc:spChg>
        <pc:picChg chg="add mod ord">
          <ac:chgData name="Korczyk, Pawel Z" userId="S::pzkorczyk@cbe.ab.ca::9d139580-f6db-4c53-af5a-78a132f66bf2" providerId="AD" clId="Web-{227E3EAE-2D83-3C26-B9FE-00FDFA240C16}" dt="2020-02-11T15:47:32.414" v="49" actId="1076"/>
          <ac:picMkLst>
            <pc:docMk/>
            <pc:sldMk cId="2952844371" sldId="272"/>
            <ac:picMk id="4" creationId="{EA8582BF-F552-4AF2-891E-C2498A60B17A}"/>
          </ac:picMkLst>
        </pc:picChg>
      </pc:sldChg>
      <pc:sldChg chg="addSp delSp modSp new mod setBg modClrScheme chgLayout">
        <pc:chgData name="Korczyk, Pawel Z" userId="S::pzkorczyk@cbe.ab.ca::9d139580-f6db-4c53-af5a-78a132f66bf2" providerId="AD" clId="Web-{227E3EAE-2D83-3C26-B9FE-00FDFA240C16}" dt="2020-02-11T15:49:16.310" v="94" actId="14100"/>
        <pc:sldMkLst>
          <pc:docMk/>
          <pc:sldMk cId="2404605422" sldId="273"/>
        </pc:sldMkLst>
        <pc:spChg chg="mod">
          <ac:chgData name="Korczyk, Pawel Z" userId="S::pzkorczyk@cbe.ab.ca::9d139580-f6db-4c53-af5a-78a132f66bf2" providerId="AD" clId="Web-{227E3EAE-2D83-3C26-B9FE-00FDFA240C16}" dt="2020-02-11T15:49:10.278" v="93"/>
          <ac:spMkLst>
            <pc:docMk/>
            <pc:sldMk cId="2404605422" sldId="273"/>
            <ac:spMk id="2" creationId="{FB65D93E-353D-40F9-8452-F70959D268BC}"/>
          </ac:spMkLst>
        </pc:spChg>
        <pc:spChg chg="del mod">
          <ac:chgData name="Korczyk, Pawel Z" userId="S::pzkorczyk@cbe.ab.ca::9d139580-f6db-4c53-af5a-78a132f66bf2" providerId="AD" clId="Web-{227E3EAE-2D83-3C26-B9FE-00FDFA240C16}" dt="2020-02-11T15:48:38.730" v="86"/>
          <ac:spMkLst>
            <pc:docMk/>
            <pc:sldMk cId="2404605422" sldId="273"/>
            <ac:spMk id="3" creationId="{D49D6146-4B37-4D91-B3CE-4B75117275D0}"/>
          </ac:spMkLst>
        </pc:spChg>
        <pc:spChg chg="add mod">
          <ac:chgData name="Korczyk, Pawel Z" userId="S::pzkorczyk@cbe.ab.ca::9d139580-f6db-4c53-af5a-78a132f66bf2" providerId="AD" clId="Web-{227E3EAE-2D83-3C26-B9FE-00FDFA240C16}" dt="2020-02-11T15:49:16.310" v="94" actId="14100"/>
          <ac:spMkLst>
            <pc:docMk/>
            <pc:sldMk cId="2404605422" sldId="273"/>
            <ac:spMk id="7" creationId="{0706446D-A0DC-43F5-AE2C-18F1D9FE85FB}"/>
          </ac:spMkLst>
        </pc:spChg>
        <pc:spChg chg="add del mod">
          <ac:chgData name="Korczyk, Pawel Z" userId="S::pzkorczyk@cbe.ab.ca::9d139580-f6db-4c53-af5a-78a132f66bf2" providerId="AD" clId="Web-{227E3EAE-2D83-3C26-B9FE-00FDFA240C16}" dt="2020-02-11T15:49:10.278" v="92"/>
          <ac:spMkLst>
            <pc:docMk/>
            <pc:sldMk cId="2404605422" sldId="273"/>
            <ac:spMk id="12" creationId="{70255447-2B73-4B67-87AA-DB872A58953A}"/>
          </ac:spMkLst>
        </pc:spChg>
        <pc:spChg chg="add del mod">
          <ac:chgData name="Korczyk, Pawel Z" userId="S::pzkorczyk@cbe.ab.ca::9d139580-f6db-4c53-af5a-78a132f66bf2" providerId="AD" clId="Web-{227E3EAE-2D83-3C26-B9FE-00FDFA240C16}" dt="2020-02-11T15:49:10.278" v="92"/>
          <ac:spMkLst>
            <pc:docMk/>
            <pc:sldMk cId="2404605422" sldId="273"/>
            <ac:spMk id="14" creationId="{B9409C3A-021C-4EF4-A1ED-00582506487F}"/>
          </ac:spMkLst>
        </pc:spChg>
        <pc:picChg chg="add mod ord">
          <ac:chgData name="Korczyk, Pawel Z" userId="S::pzkorczyk@cbe.ab.ca::9d139580-f6db-4c53-af5a-78a132f66bf2" providerId="AD" clId="Web-{227E3EAE-2D83-3C26-B9FE-00FDFA240C16}" dt="2020-02-11T15:49:10.278" v="93"/>
          <ac:picMkLst>
            <pc:docMk/>
            <pc:sldMk cId="2404605422" sldId="273"/>
            <ac:picMk id="4" creationId="{EFC58076-E941-4F9E-9A64-EFDF8EEB190B}"/>
          </ac:picMkLst>
        </pc:picChg>
      </pc:sldChg>
      <pc:sldChg chg="new del">
        <pc:chgData name="Korczyk, Pawel Z" userId="S::pzkorczyk@cbe.ab.ca::9d139580-f6db-4c53-af5a-78a132f66bf2" providerId="AD" clId="Web-{227E3EAE-2D83-3C26-B9FE-00FDFA240C16}" dt="2020-02-11T16:32:23.162" v="96"/>
        <pc:sldMkLst>
          <pc:docMk/>
          <pc:sldMk cId="2690934724" sldId="274"/>
        </pc:sldMkLst>
      </pc:sldChg>
      <pc:sldChg chg="addSp delSp modSp new ord">
        <pc:chgData name="Korczyk, Pawel Z" userId="S::pzkorczyk@cbe.ab.ca::9d139580-f6db-4c53-af5a-78a132f66bf2" providerId="AD" clId="Web-{227E3EAE-2D83-3C26-B9FE-00FDFA240C16}" dt="2020-02-11T16:36:21.678" v="184" actId="20577"/>
        <pc:sldMkLst>
          <pc:docMk/>
          <pc:sldMk cId="3361193080" sldId="274"/>
        </pc:sldMkLst>
        <pc:spChg chg="mod">
          <ac:chgData name="Korczyk, Pawel Z" userId="S::pzkorczyk@cbe.ab.ca::9d139580-f6db-4c53-af5a-78a132f66bf2" providerId="AD" clId="Web-{227E3EAE-2D83-3C26-B9FE-00FDFA240C16}" dt="2020-02-11T16:36:21.678" v="184" actId="20577"/>
          <ac:spMkLst>
            <pc:docMk/>
            <pc:sldMk cId="3361193080" sldId="274"/>
            <ac:spMk id="2" creationId="{1123BC23-380A-4FE6-80E9-277AB0D41F02}"/>
          </ac:spMkLst>
        </pc:spChg>
        <pc:spChg chg="del">
          <ac:chgData name="Korczyk, Pawel Z" userId="S::pzkorczyk@cbe.ab.ca::9d139580-f6db-4c53-af5a-78a132f66bf2" providerId="AD" clId="Web-{227E3EAE-2D83-3C26-B9FE-00FDFA240C16}" dt="2020-02-11T16:32:50.334" v="128"/>
          <ac:spMkLst>
            <pc:docMk/>
            <pc:sldMk cId="3361193080" sldId="274"/>
            <ac:spMk id="3" creationId="{7745EC9D-7EDC-4202-B68D-E946137AAD8B}"/>
          </ac:spMkLst>
        </pc:spChg>
        <pc:picChg chg="add mod ord">
          <ac:chgData name="Korczyk, Pawel Z" userId="S::pzkorczyk@cbe.ab.ca::9d139580-f6db-4c53-af5a-78a132f66bf2" providerId="AD" clId="Web-{227E3EAE-2D83-3C26-B9FE-00FDFA240C16}" dt="2020-02-11T16:32:58.678" v="131" actId="1076"/>
          <ac:picMkLst>
            <pc:docMk/>
            <pc:sldMk cId="3361193080" sldId="274"/>
            <ac:picMk id="4" creationId="{82D2FA8F-7F25-4998-96A4-C3EC11CB46E2}"/>
          </ac:picMkLst>
        </pc:picChg>
      </pc:sldChg>
      <pc:sldChg chg="addSp delSp modSp new mod setBg modClrScheme chgLayout">
        <pc:chgData name="Korczyk, Pawel Z" userId="S::pzkorczyk@cbe.ab.ca::9d139580-f6db-4c53-af5a-78a132f66bf2" providerId="AD" clId="Web-{227E3EAE-2D83-3C26-B9FE-00FDFA240C16}" dt="2020-02-11T16:36:28.788" v="204" actId="20577"/>
        <pc:sldMkLst>
          <pc:docMk/>
          <pc:sldMk cId="4262801804" sldId="275"/>
        </pc:sldMkLst>
        <pc:spChg chg="mod">
          <ac:chgData name="Korczyk, Pawel Z" userId="S::pzkorczyk@cbe.ab.ca::9d139580-f6db-4c53-af5a-78a132f66bf2" providerId="AD" clId="Web-{227E3EAE-2D83-3C26-B9FE-00FDFA240C16}" dt="2020-02-11T16:36:28.788" v="204" actId="20577"/>
          <ac:spMkLst>
            <pc:docMk/>
            <pc:sldMk cId="4262801804" sldId="275"/>
            <ac:spMk id="2" creationId="{8D14D179-F039-4B51-A17B-78A3633DCE62}"/>
          </ac:spMkLst>
        </pc:spChg>
        <pc:spChg chg="del">
          <ac:chgData name="Korczyk, Pawel Z" userId="S::pzkorczyk@cbe.ab.ca::9d139580-f6db-4c53-af5a-78a132f66bf2" providerId="AD" clId="Web-{227E3EAE-2D83-3C26-B9FE-00FDFA240C16}" dt="2020-02-11T16:33:47.678" v="153"/>
          <ac:spMkLst>
            <pc:docMk/>
            <pc:sldMk cId="4262801804" sldId="275"/>
            <ac:spMk id="3" creationId="{AC2CFF2C-C17B-4011-9CC3-8E857CA65B4F}"/>
          </ac:spMkLst>
        </pc:spChg>
        <pc:spChg chg="add mod">
          <ac:chgData name="Korczyk, Pawel Z" userId="S::pzkorczyk@cbe.ab.ca::9d139580-f6db-4c53-af5a-78a132f66bf2" providerId="AD" clId="Web-{227E3EAE-2D83-3C26-B9FE-00FDFA240C16}" dt="2020-02-11T16:35:54.819" v="159"/>
          <ac:spMkLst>
            <pc:docMk/>
            <pc:sldMk cId="4262801804" sldId="275"/>
            <ac:spMk id="7" creationId="{DEB4A50C-F151-4AF8-A216-157690CFD788}"/>
          </ac:spMkLst>
        </pc:spChg>
        <pc:picChg chg="add mod">
          <ac:chgData name="Korczyk, Pawel Z" userId="S::pzkorczyk@cbe.ab.ca::9d139580-f6db-4c53-af5a-78a132f66bf2" providerId="AD" clId="Web-{227E3EAE-2D83-3C26-B9FE-00FDFA240C16}" dt="2020-02-11T16:35:54.819" v="159"/>
          <ac:picMkLst>
            <pc:docMk/>
            <pc:sldMk cId="4262801804" sldId="275"/>
            <ac:picMk id="4" creationId="{85ED2DE4-A14B-44D2-964E-6DB18591E9A6}"/>
          </ac:picMkLst>
        </pc:picChg>
      </pc:sldChg>
      <pc:sldChg chg="addSp delSp modSp new">
        <pc:chgData name="Korczyk, Pawel Z" userId="S::pzkorczyk@cbe.ab.ca::9d139580-f6db-4c53-af5a-78a132f66bf2" providerId="AD" clId="Web-{227E3EAE-2D83-3C26-B9FE-00FDFA240C16}" dt="2020-02-11T16:40:31.085" v="235" actId="1076"/>
        <pc:sldMkLst>
          <pc:docMk/>
          <pc:sldMk cId="3506423865" sldId="276"/>
        </pc:sldMkLst>
        <pc:spChg chg="mod">
          <ac:chgData name="Korczyk, Pawel Z" userId="S::pzkorczyk@cbe.ab.ca::9d139580-f6db-4c53-af5a-78a132f66bf2" providerId="AD" clId="Web-{227E3EAE-2D83-3C26-B9FE-00FDFA240C16}" dt="2020-02-11T16:36:48.663" v="225" actId="20577"/>
          <ac:spMkLst>
            <pc:docMk/>
            <pc:sldMk cId="3506423865" sldId="276"/>
            <ac:spMk id="2" creationId="{8210294D-7268-4C49-BDAE-4427E98672D3}"/>
          </ac:spMkLst>
        </pc:spChg>
        <pc:spChg chg="del">
          <ac:chgData name="Korczyk, Pawel Z" userId="S::pzkorczyk@cbe.ab.ca::9d139580-f6db-4c53-af5a-78a132f66bf2" providerId="AD" clId="Web-{227E3EAE-2D83-3C26-B9FE-00FDFA240C16}" dt="2020-02-11T16:37:49.866" v="228"/>
          <ac:spMkLst>
            <pc:docMk/>
            <pc:sldMk cId="3506423865" sldId="276"/>
            <ac:spMk id="3" creationId="{1F98169D-C0E7-4DC3-9982-FEF8CC292C3D}"/>
          </ac:spMkLst>
        </pc:spChg>
        <pc:spChg chg="del">
          <ac:chgData name="Korczyk, Pawel Z" userId="S::pzkorczyk@cbe.ab.ca::9d139580-f6db-4c53-af5a-78a132f66bf2" providerId="AD" clId="Web-{227E3EAE-2D83-3C26-B9FE-00FDFA240C16}" dt="2020-02-11T16:37:51.397" v="229"/>
          <ac:spMkLst>
            <pc:docMk/>
            <pc:sldMk cId="3506423865" sldId="276"/>
            <ac:spMk id="4" creationId="{89E9D3A2-E57E-466E-95CC-7BDF96DC56C0}"/>
          </ac:spMkLst>
        </pc:spChg>
        <pc:picChg chg="add mod">
          <ac:chgData name="Korczyk, Pawel Z" userId="S::pzkorczyk@cbe.ab.ca::9d139580-f6db-4c53-af5a-78a132f66bf2" providerId="AD" clId="Web-{227E3EAE-2D83-3C26-B9FE-00FDFA240C16}" dt="2020-02-11T16:40:31.085" v="235" actId="1076"/>
          <ac:picMkLst>
            <pc:docMk/>
            <pc:sldMk cId="3506423865" sldId="276"/>
            <ac:picMk id="5" creationId="{8E59FBB7-12B0-4F29-90F6-ED91DC749877}"/>
          </ac:picMkLst>
        </pc:picChg>
      </pc:sldChg>
      <pc:sldChg chg="addSp delSp modSp new">
        <pc:chgData name="Korczyk, Pawel Z" userId="S::pzkorczyk@cbe.ab.ca::9d139580-f6db-4c53-af5a-78a132f66bf2" providerId="AD" clId="Web-{227E3EAE-2D83-3C26-B9FE-00FDFA240C16}" dt="2020-02-11T16:44:00.445" v="261" actId="1076"/>
        <pc:sldMkLst>
          <pc:docMk/>
          <pc:sldMk cId="1464870754" sldId="277"/>
        </pc:sldMkLst>
        <pc:spChg chg="mod">
          <ac:chgData name="Korczyk, Pawel Z" userId="S::pzkorczyk@cbe.ab.ca::9d139580-f6db-4c53-af5a-78a132f66bf2" providerId="AD" clId="Web-{227E3EAE-2D83-3C26-B9FE-00FDFA240C16}" dt="2020-02-11T16:42:50.101" v="249" actId="20577"/>
          <ac:spMkLst>
            <pc:docMk/>
            <pc:sldMk cId="1464870754" sldId="277"/>
            <ac:spMk id="2" creationId="{D3DB21A8-899F-41EA-8B88-2DEA50927EB2}"/>
          </ac:spMkLst>
        </pc:spChg>
        <pc:spChg chg="del">
          <ac:chgData name="Korczyk, Pawel Z" userId="S::pzkorczyk@cbe.ab.ca::9d139580-f6db-4c53-af5a-78a132f66bf2" providerId="AD" clId="Web-{227E3EAE-2D83-3C26-B9FE-00FDFA240C16}" dt="2020-02-11T16:43:05.914" v="253"/>
          <ac:spMkLst>
            <pc:docMk/>
            <pc:sldMk cId="1464870754" sldId="277"/>
            <ac:spMk id="3" creationId="{70A94545-F3F2-49F6-9E4E-45F9599C3B36}"/>
          </ac:spMkLst>
        </pc:spChg>
        <pc:spChg chg="del">
          <ac:chgData name="Korczyk, Pawel Z" userId="S::pzkorczyk@cbe.ab.ca::9d139580-f6db-4c53-af5a-78a132f66bf2" providerId="AD" clId="Web-{227E3EAE-2D83-3C26-B9FE-00FDFA240C16}" dt="2020-02-11T16:42:58.680" v="252"/>
          <ac:spMkLst>
            <pc:docMk/>
            <pc:sldMk cId="1464870754" sldId="277"/>
            <ac:spMk id="4" creationId="{82D990B5-542C-4458-8C3D-B36F05BA5C5F}"/>
          </ac:spMkLst>
        </pc:spChg>
        <pc:spChg chg="add mod">
          <ac:chgData name="Korczyk, Pawel Z" userId="S::pzkorczyk@cbe.ab.ca::9d139580-f6db-4c53-af5a-78a132f66bf2" providerId="AD" clId="Web-{227E3EAE-2D83-3C26-B9FE-00FDFA240C16}" dt="2020-02-11T16:44:00.445" v="261" actId="1076"/>
          <ac:spMkLst>
            <pc:docMk/>
            <pc:sldMk cId="1464870754" sldId="277"/>
            <ac:spMk id="12" creationId="{0342CDBF-8460-488D-9707-21764FF51AD5}"/>
          </ac:spMkLst>
        </pc:spChg>
        <pc:picChg chg="add mod ord">
          <ac:chgData name="Korczyk, Pawel Z" userId="S::pzkorczyk@cbe.ab.ca::9d139580-f6db-4c53-af5a-78a132f66bf2" providerId="AD" clId="Web-{227E3EAE-2D83-3C26-B9FE-00FDFA240C16}" dt="2020-02-11T16:42:58.680" v="252"/>
          <ac:picMkLst>
            <pc:docMk/>
            <pc:sldMk cId="1464870754" sldId="277"/>
            <ac:picMk id="5" creationId="{2E89D362-21BC-45DF-A8B4-2A61C94D2665}"/>
          </ac:picMkLst>
        </pc:picChg>
        <pc:picChg chg="add del mod">
          <ac:chgData name="Korczyk, Pawel Z" userId="S::pzkorczyk@cbe.ab.ca::9d139580-f6db-4c53-af5a-78a132f66bf2" providerId="AD" clId="Web-{227E3EAE-2D83-3C26-B9FE-00FDFA240C16}" dt="2020-02-11T16:43:09.008" v="255"/>
          <ac:picMkLst>
            <pc:docMk/>
            <pc:sldMk cId="1464870754" sldId="277"/>
            <ac:picMk id="7" creationId="{47D6DCBA-FC5C-4C80-A3AF-7F1A222A9799}"/>
          </ac:picMkLst>
        </pc:picChg>
        <pc:picChg chg="add del mod">
          <ac:chgData name="Korczyk, Pawel Z" userId="S::pzkorczyk@cbe.ab.ca::9d139580-f6db-4c53-af5a-78a132f66bf2" providerId="AD" clId="Web-{227E3EAE-2D83-3C26-B9FE-00FDFA240C16}" dt="2020-02-11T16:43:17.883" v="257"/>
          <ac:picMkLst>
            <pc:docMk/>
            <pc:sldMk cId="1464870754" sldId="277"/>
            <ac:picMk id="9" creationId="{ADEEFEEF-E618-40FD-B464-1A77E3692FD7}"/>
          </ac:picMkLst>
        </pc:picChg>
      </pc:sldChg>
      <pc:sldChg chg="addSp modSp new">
        <pc:chgData name="Korczyk, Pawel Z" userId="S::pzkorczyk@cbe.ab.ca::9d139580-f6db-4c53-af5a-78a132f66bf2" providerId="AD" clId="Web-{227E3EAE-2D83-3C26-B9FE-00FDFA240C16}" dt="2020-02-11T16:55:03.713" v="403" actId="1076"/>
        <pc:sldMkLst>
          <pc:docMk/>
          <pc:sldMk cId="3390914527" sldId="278"/>
        </pc:sldMkLst>
        <pc:spChg chg="mod">
          <ac:chgData name="Korczyk, Pawel Z" userId="S::pzkorczyk@cbe.ab.ca::9d139580-f6db-4c53-af5a-78a132f66bf2" providerId="AD" clId="Web-{227E3EAE-2D83-3C26-B9FE-00FDFA240C16}" dt="2020-02-11T16:45:34.571" v="300" actId="20577"/>
          <ac:spMkLst>
            <pc:docMk/>
            <pc:sldMk cId="3390914527" sldId="278"/>
            <ac:spMk id="2" creationId="{C85B62A7-DF8E-4792-8354-EC8F8AC42FB9}"/>
          </ac:spMkLst>
        </pc:spChg>
        <pc:spChg chg="mod">
          <ac:chgData name="Korczyk, Pawel Z" userId="S::pzkorczyk@cbe.ab.ca::9d139580-f6db-4c53-af5a-78a132f66bf2" providerId="AD" clId="Web-{227E3EAE-2D83-3C26-B9FE-00FDFA240C16}" dt="2020-02-11T16:46:46.040" v="324" actId="20577"/>
          <ac:spMkLst>
            <pc:docMk/>
            <pc:sldMk cId="3390914527" sldId="278"/>
            <ac:spMk id="3" creationId="{139B605D-3CDE-46FD-88BF-1FE6781602F2}"/>
          </ac:spMkLst>
        </pc:spChg>
        <pc:spChg chg="mod">
          <ac:chgData name="Korczyk, Pawel Z" userId="S::pzkorczyk@cbe.ab.ca::9d139580-f6db-4c53-af5a-78a132f66bf2" providerId="AD" clId="Web-{227E3EAE-2D83-3C26-B9FE-00FDFA240C16}" dt="2020-02-11T16:46:49.508" v="327" actId="20577"/>
          <ac:spMkLst>
            <pc:docMk/>
            <pc:sldMk cId="3390914527" sldId="278"/>
            <ac:spMk id="4" creationId="{8D510AE9-B512-4A60-AF2B-8586C36CF7C0}"/>
          </ac:spMkLst>
        </pc:spChg>
        <pc:spChg chg="add mod">
          <ac:chgData name="Korczyk, Pawel Z" userId="S::pzkorczyk@cbe.ab.ca::9d139580-f6db-4c53-af5a-78a132f66bf2" providerId="AD" clId="Web-{227E3EAE-2D83-3C26-B9FE-00FDFA240C16}" dt="2020-02-11T16:51:55.025" v="395" actId="1076"/>
          <ac:spMkLst>
            <pc:docMk/>
            <pc:sldMk cId="3390914527" sldId="278"/>
            <ac:spMk id="6" creationId="{2682A1CC-E665-4440-84EF-938AE8A7EE3F}"/>
          </ac:spMkLst>
        </pc:spChg>
        <pc:spChg chg="add mod">
          <ac:chgData name="Korczyk, Pawel Z" userId="S::pzkorczyk@cbe.ab.ca::9d139580-f6db-4c53-af5a-78a132f66bf2" providerId="AD" clId="Web-{227E3EAE-2D83-3C26-B9FE-00FDFA240C16}" dt="2020-02-11T16:51:08.619" v="359" actId="20577"/>
          <ac:spMkLst>
            <pc:docMk/>
            <pc:sldMk cId="3390914527" sldId="278"/>
            <ac:spMk id="8" creationId="{2167257F-4241-4C21-9938-98D603C71262}"/>
          </ac:spMkLst>
        </pc:spChg>
        <pc:spChg chg="add mod">
          <ac:chgData name="Korczyk, Pawel Z" userId="S::pzkorczyk@cbe.ab.ca::9d139580-f6db-4c53-af5a-78a132f66bf2" providerId="AD" clId="Web-{227E3EAE-2D83-3C26-B9FE-00FDFA240C16}" dt="2020-02-11T16:51:52.885" v="394" actId="1076"/>
          <ac:spMkLst>
            <pc:docMk/>
            <pc:sldMk cId="3390914527" sldId="278"/>
            <ac:spMk id="10" creationId="{9D09FFCF-4E35-4FD0-AF16-070F629C7261}"/>
          </ac:spMkLst>
        </pc:spChg>
        <pc:picChg chg="add mod">
          <ac:chgData name="Korczyk, Pawel Z" userId="S::pzkorczyk@cbe.ab.ca::9d139580-f6db-4c53-af5a-78a132f66bf2" providerId="AD" clId="Web-{227E3EAE-2D83-3C26-B9FE-00FDFA240C16}" dt="2020-02-11T16:52:30.838" v="397" actId="1076"/>
          <ac:picMkLst>
            <pc:docMk/>
            <pc:sldMk cId="3390914527" sldId="278"/>
            <ac:picMk id="11" creationId="{106347D0-1806-41AD-8762-FB4F7509C395}"/>
          </ac:picMkLst>
        </pc:picChg>
        <pc:picChg chg="add mod">
          <ac:chgData name="Korczyk, Pawel Z" userId="S::pzkorczyk@cbe.ab.ca::9d139580-f6db-4c53-af5a-78a132f66bf2" providerId="AD" clId="Web-{227E3EAE-2D83-3C26-B9FE-00FDFA240C16}" dt="2020-02-11T16:53:45.823" v="399" actId="1076"/>
          <ac:picMkLst>
            <pc:docMk/>
            <pc:sldMk cId="3390914527" sldId="278"/>
            <ac:picMk id="13" creationId="{DF0DE1D0-6192-42E2-8D09-05E36EB2C212}"/>
          </ac:picMkLst>
        </pc:picChg>
        <pc:picChg chg="add mod">
          <ac:chgData name="Korczyk, Pawel Z" userId="S::pzkorczyk@cbe.ab.ca::9d139580-f6db-4c53-af5a-78a132f66bf2" providerId="AD" clId="Web-{227E3EAE-2D83-3C26-B9FE-00FDFA240C16}" dt="2020-02-11T16:54:42.510" v="401" actId="1076"/>
          <ac:picMkLst>
            <pc:docMk/>
            <pc:sldMk cId="3390914527" sldId="278"/>
            <ac:picMk id="15" creationId="{A1E3D0FA-FD65-4672-84E9-DBEAA89F286F}"/>
          </ac:picMkLst>
        </pc:picChg>
        <pc:picChg chg="add mod">
          <ac:chgData name="Korczyk, Pawel Z" userId="S::pzkorczyk@cbe.ab.ca::9d139580-f6db-4c53-af5a-78a132f66bf2" providerId="AD" clId="Web-{227E3EAE-2D83-3C26-B9FE-00FDFA240C16}" dt="2020-02-11T16:55:03.713" v="403" actId="1076"/>
          <ac:picMkLst>
            <pc:docMk/>
            <pc:sldMk cId="3390914527" sldId="278"/>
            <ac:picMk id="17" creationId="{6706FB3D-B39C-4FD3-9389-86811F019C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908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81001"/>
            <a:ext cx="5994400" cy="1470025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0" y="3200400"/>
            <a:ext cx="4470400" cy="2743200"/>
          </a:xfrm>
        </p:spPr>
        <p:txBody>
          <a:bodyPr>
            <a:normAutofit/>
          </a:bodyPr>
          <a:lstStyle>
            <a:lvl1pPr marL="0" indent="0" algn="ctr">
              <a:buNone/>
              <a:defRPr sz="25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723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8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72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4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19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86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22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05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501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6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92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66B3-C072-4D51-AFBA-16E7329D7B4F}" type="datetimeFigureOut">
              <a:rPr lang="en-CA" smtClean="0"/>
              <a:t>2020-02-11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20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SQgCy_iIcc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YU9UfkV_XI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nKEFSVAiNQ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ZbDMUaqwE8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omzubjO1I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Theory: Realism vs. Liberalism</a:t>
            </a:r>
          </a:p>
        </p:txBody>
      </p:sp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83CF22B6-39E7-4084-9F82-119DA296E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213" y="1847065"/>
            <a:ext cx="6841835" cy="4841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012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0294D-7268-4C49-BDAE-4427E986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Theories: Marxism</a:t>
            </a:r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8E59FBB7-12B0-4F29-90F6-ED91DC7498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1408020"/>
            <a:ext cx="9583270" cy="53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2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B21A8-899F-41EA-8B88-2DEA5092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Theories: Marxism</a:t>
            </a:r>
          </a:p>
        </p:txBody>
      </p:sp>
      <p:pic>
        <p:nvPicPr>
          <p:cNvPr id="5" name="Picture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E89D362-21BC-45DF-A8B4-2A61C94D2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8922" y="1600201"/>
            <a:ext cx="3862155" cy="4525963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42CDBF-8460-488D-9707-21764FF51AD5}"/>
              </a:ext>
            </a:extLst>
          </p:cNvPr>
          <p:cNvSpPr txBox="1">
            <a:spLocks/>
          </p:cNvSpPr>
          <p:nvPr/>
        </p:nvSpPr>
        <p:spPr>
          <a:xfrm>
            <a:off x="567765" y="1913966"/>
            <a:ext cx="5922682" cy="4947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key concepts are central to this theory?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According to this theory, who are the most important actors?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does this theory believe the 'ideal society' looks like?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According to this theory, what motivates human </a:t>
            </a:r>
            <a:r>
              <a:rPr lang="en-US" i="1" err="1"/>
              <a:t>behaviour</a:t>
            </a:r>
            <a:r>
              <a:rPr lang="en-US" i="1"/>
              <a:t>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view of progress does this theory propose?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C805-D72E-45A8-914F-47CEA9A08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Theories: Constructivism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EA8582BF-F552-4AF2-891E-C2498A60B1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7610" y="1414560"/>
            <a:ext cx="7136781" cy="5352585"/>
          </a:xfrm>
        </p:spPr>
      </p:pic>
    </p:spTree>
    <p:extLst>
      <p:ext uri="{BB962C8B-B14F-4D97-AF65-F5344CB8AC3E}">
        <p14:creationId xmlns:p14="http://schemas.microsoft.com/office/powerpoint/2010/main" val="29528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D93E-353D-40F9-8452-F70959D2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baseline="0">
                <a:latin typeface="+mj-lt"/>
                <a:ea typeface="+mj-ea"/>
                <a:cs typeface="+mj-cs"/>
              </a:rPr>
              <a:t>Critical Theories: Constructivism</a:t>
            </a:r>
          </a:p>
        </p:txBody>
      </p:sp>
      <p:pic>
        <p:nvPicPr>
          <p:cNvPr id="4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EFC58076-E941-4F9E-9A64-EFDF8EEB19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881" r="1" b="1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06446D-A0DC-43F5-AE2C-18F1D9FE85FB}"/>
              </a:ext>
            </a:extLst>
          </p:cNvPr>
          <p:cNvSpPr txBox="1">
            <a:spLocks/>
          </p:cNvSpPr>
          <p:nvPr/>
        </p:nvSpPr>
        <p:spPr>
          <a:xfrm>
            <a:off x="6197600" y="1600201"/>
            <a:ext cx="5654287" cy="4851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sz="2400" i="1"/>
              <a:t>What key concepts are central to this theory?</a:t>
            </a:r>
            <a:endParaRPr lang="en-US" sz="2400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sz="2400" i="1"/>
              <a:t>According to this theory, who are the most important actors?</a:t>
            </a:r>
            <a:endParaRPr lang="en-US" sz="2400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sz="2400" i="1"/>
              <a:t>What does this theory believe the 'ideal society' looks like?</a:t>
            </a:r>
            <a:endParaRPr lang="en-US" sz="2400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sz="2400" i="1"/>
              <a:t>According to this theory, what motivates human behaviour?</a:t>
            </a:r>
            <a:endParaRPr lang="en-US" sz="2400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sz="2400" i="1"/>
              <a:t>What view of progress does this theory propose?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046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62A7-DF8E-4792-8354-EC8F8AC4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Critical Theories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B605D-3CDE-46FD-88BF-1FE6781602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Environmentalism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10AE9-B512-4A60-AF2B-8586C36CF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Feminism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82A1CC-E665-4440-84EF-938AE8A7EE3F}"/>
              </a:ext>
            </a:extLst>
          </p:cNvPr>
          <p:cNvSpPr txBox="1">
            <a:spLocks/>
          </p:cNvSpPr>
          <p:nvPr/>
        </p:nvSpPr>
        <p:spPr>
          <a:xfrm>
            <a:off x="609600" y="4173072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Cosmopolitanism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67257F-4241-4C21-9938-98D603C71262}"/>
              </a:ext>
            </a:extLst>
          </p:cNvPr>
          <p:cNvSpPr txBox="1">
            <a:spLocks/>
          </p:cNvSpPr>
          <p:nvPr/>
        </p:nvSpPr>
        <p:spPr>
          <a:xfrm>
            <a:off x="6194611" y="4011707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09FFCF-4E35-4FD0-AF16-070F629C7261}"/>
              </a:ext>
            </a:extLst>
          </p:cNvPr>
          <p:cNvSpPr txBox="1">
            <a:spLocks/>
          </p:cNvSpPr>
          <p:nvPr/>
        </p:nvSpPr>
        <p:spPr>
          <a:xfrm>
            <a:off x="6194612" y="4128248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Communitarianism</a:t>
            </a:r>
          </a:p>
        </p:txBody>
      </p:sp>
      <p:pic>
        <p:nvPicPr>
          <p:cNvPr id="11" name="Picture 11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06347D0-1806-41AD-8762-FB4F7509C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638" y="2228850"/>
            <a:ext cx="2552700" cy="1790700"/>
          </a:xfrm>
          <a:prstGeom prst="rect">
            <a:avLst/>
          </a:prstGeom>
        </p:spPr>
      </p:pic>
      <p:pic>
        <p:nvPicPr>
          <p:cNvPr id="13" name="Picture 13" descr="A group of people walking in front of a building&#10;&#10;Description generated with very high confidence">
            <a:extLst>
              <a:ext uri="{FF2B5EF4-FFF2-40B4-BE49-F238E27FC236}">
                <a16:creationId xmlns:a16="http://schemas.microsoft.com/office/drawing/2014/main" id="{DF0DE1D0-6192-42E2-8D09-05E36EB2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35" y="4746251"/>
            <a:ext cx="2466975" cy="1847850"/>
          </a:xfrm>
          <a:prstGeom prst="rect">
            <a:avLst/>
          </a:prstGeom>
        </p:spPr>
      </p:pic>
      <p:pic>
        <p:nvPicPr>
          <p:cNvPr id="15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A1E3D0FA-FD65-4672-84E9-DBEAA89F2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250" y="4661366"/>
            <a:ext cx="2143125" cy="2143125"/>
          </a:xfrm>
          <a:prstGeom prst="rect">
            <a:avLst/>
          </a:prstGeom>
        </p:spPr>
      </p:pic>
      <p:pic>
        <p:nvPicPr>
          <p:cNvPr id="17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706FB3D-B39C-4FD3-9389-86811F019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515" y="2231091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1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7388-3250-4768-B613-403DE7F6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Global Politics Theories</a:t>
            </a:r>
          </a:p>
        </p:txBody>
      </p:sp>
      <p:pic>
        <p:nvPicPr>
          <p:cNvPr id="4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A946343D-A452-4278-859C-1FDA06513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6" r="14139" b="2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B69D2-F63C-4765-98FF-4124475E0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Global politics theories give us competing interpretations of reality that help frame understanding of political issues and the actions of political actors. Some guiding questions: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i="1"/>
              <a:t>What key concepts are central to this theory?</a:t>
            </a:r>
            <a:endParaRPr lang="en-US" sz="2000" i="1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i="1"/>
              <a:t>According to this theory, who are the most important actors?</a:t>
            </a:r>
            <a:endParaRPr lang="en-US" sz="2000" i="1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i="1"/>
              <a:t>What does this theory believe the 'ideal society' looks like?</a:t>
            </a:r>
            <a:endParaRPr lang="en-US" sz="2000" i="1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i="1"/>
              <a:t>According to this theory, what motivates human </a:t>
            </a:r>
            <a:r>
              <a:rPr lang="en-US" sz="2000" i="1" err="1"/>
              <a:t>behaviour</a:t>
            </a:r>
            <a:r>
              <a:rPr lang="en-US" sz="2000" i="1"/>
              <a:t>?</a:t>
            </a:r>
            <a:endParaRPr lang="en-US" sz="2000" i="1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i="1"/>
              <a:t>What view of progress does this theory propose?</a:t>
            </a:r>
            <a:endParaRPr lang="en-US" sz="2000" i="1">
              <a:cs typeface="Calibri"/>
            </a:endParaRPr>
          </a:p>
        </p:txBody>
      </p:sp>
      <p:pic>
        <p:nvPicPr>
          <p:cNvPr id="6" name="Picture 6" descr="A picture containing light&#10;&#10;Description generated with very high confidence">
            <a:extLst>
              <a:ext uri="{FF2B5EF4-FFF2-40B4-BE49-F238E27FC236}">
                <a16:creationId xmlns:a16="http://schemas.microsoft.com/office/drawing/2014/main" id="{F350B431-B60F-435A-823F-7EDBE85C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650" y="98425"/>
            <a:ext cx="15049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EFC3-D779-44CF-8D21-E390BF61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Realism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6DB5235F-D60F-4C41-8DD9-829DE93A11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5375" y="1341438"/>
            <a:ext cx="9731374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7D69-D88C-41DE-AEB7-4CE7F55D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Realism</a:t>
            </a:r>
          </a:p>
        </p:txBody>
      </p:sp>
      <p:pic>
        <p:nvPicPr>
          <p:cNvPr id="4" name="Picture 4" descr="A large air plane flying in the sky&#10;&#10;Description generated with very high confidence">
            <a:extLst>
              <a:ext uri="{FF2B5EF4-FFF2-40B4-BE49-F238E27FC236}">
                <a16:creationId xmlns:a16="http://schemas.microsoft.com/office/drawing/2014/main" id="{F8D3A56F-C28E-4075-9295-1BA9342B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41977"/>
            <a:ext cx="5384800" cy="304241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AB0E-6B35-4D26-A5B0-AD41A272D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Courier New" pitchFamily="34" charset="0"/>
              <a:buChar char="o"/>
            </a:pPr>
            <a:r>
              <a:rPr lang="en-US" sz="2600" i="1"/>
              <a:t>What key concepts are central to this theory?</a:t>
            </a:r>
            <a:endParaRPr lang="en-US" sz="2600"/>
          </a:p>
          <a:p>
            <a:pPr lvl="1">
              <a:buFont typeface="Courier New" pitchFamily="34" charset="0"/>
              <a:buChar char="o"/>
            </a:pPr>
            <a:r>
              <a:rPr lang="en-US" sz="2600" i="1"/>
              <a:t>According to this theory, who are the most important actors?</a:t>
            </a:r>
            <a:endParaRPr lang="en-US" sz="2600"/>
          </a:p>
          <a:p>
            <a:pPr lvl="1">
              <a:buFont typeface="Courier New" pitchFamily="34" charset="0"/>
              <a:buChar char="o"/>
            </a:pPr>
            <a:r>
              <a:rPr lang="en-US" sz="2600" i="1"/>
              <a:t>What does this theory believe the 'ideal society' looks like?</a:t>
            </a:r>
            <a:endParaRPr lang="en-US" sz="2600"/>
          </a:p>
          <a:p>
            <a:pPr lvl="1">
              <a:buFont typeface="Courier New" pitchFamily="34" charset="0"/>
              <a:buChar char="o"/>
            </a:pPr>
            <a:r>
              <a:rPr lang="en-US" sz="2600" i="1"/>
              <a:t>According to this theory, what motivates human </a:t>
            </a:r>
            <a:r>
              <a:rPr lang="en-US" sz="2600" i="1" err="1"/>
              <a:t>behaviour</a:t>
            </a:r>
            <a:r>
              <a:rPr lang="en-US" sz="2600" i="1"/>
              <a:t>?</a:t>
            </a:r>
            <a:endParaRPr lang="en-US" sz="2600"/>
          </a:p>
          <a:p>
            <a:pPr lvl="1">
              <a:buFont typeface="Courier New" pitchFamily="34" charset="0"/>
              <a:buChar char="o"/>
            </a:pPr>
            <a:r>
              <a:rPr lang="en-US" sz="2600" i="1"/>
              <a:t>What view of progress does this theory propose?</a:t>
            </a:r>
            <a:endParaRPr lang="en-US" sz="2600"/>
          </a:p>
          <a:p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39582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DAC3-7FE9-4201-BAFA-A566C101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Liberalism</a:t>
            </a:r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9CE77FE7-27CA-49C4-8150-5C3DDEFFDA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6187" y="1333500"/>
            <a:ext cx="9667874" cy="54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1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7099-25B4-4840-81D1-DD7FB070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Liberalism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47F80-2C2F-4B62-B242-C152A4E00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918" y="1600201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key concepts are central to this theory?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According to this theory, who are the most important actors?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does this theory believe the 'ideal society' looks like?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According to this theory, what motivates human </a:t>
            </a:r>
            <a:r>
              <a:rPr lang="en-US" i="1" err="1"/>
              <a:t>behaviour</a:t>
            </a:r>
            <a:r>
              <a:rPr lang="en-US" i="1"/>
              <a:t>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view of progress does this theory propose?</a:t>
            </a:r>
            <a:endParaRPr lang="en-US"/>
          </a:p>
        </p:txBody>
      </p:sp>
      <p:pic>
        <p:nvPicPr>
          <p:cNvPr id="6" name="Picture 6" descr="A large crowd of people&#10;&#10;Description generated with very high confidence">
            <a:extLst>
              <a:ext uri="{FF2B5EF4-FFF2-40B4-BE49-F238E27FC236}">
                <a16:creationId xmlns:a16="http://schemas.microsoft.com/office/drawing/2014/main" id="{A055B168-9A01-4259-9EA8-94B44F9A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31" y="1716751"/>
            <a:ext cx="6327341" cy="36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BC23-380A-4FE6-80E9-277AB0D4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Capitalism as a Global Politics Theory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82D2FA8F-7F25-4998-96A4-C3EC11CB46E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8318" y="1414560"/>
            <a:ext cx="7146072" cy="5333999"/>
          </a:xfrm>
        </p:spPr>
      </p:pic>
    </p:spTree>
    <p:extLst>
      <p:ext uri="{BB962C8B-B14F-4D97-AF65-F5344CB8AC3E}">
        <p14:creationId xmlns:p14="http://schemas.microsoft.com/office/powerpoint/2010/main" val="33611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11" y="159703"/>
            <a:ext cx="5575069" cy="667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D179-F039-4B51-A17B-78A3633D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Capitalism as a Global Politics Theory</a:t>
            </a: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5ED2DE4-A14B-44D2-964E-6DB18591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48708"/>
            <a:ext cx="5384800" cy="3028949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B4A50C-F151-4AF8-A216-157690CFD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key concepts are central to this theory?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According to this theory, who are the most important actors?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does this theory believe the 'ideal society' looks like?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According to this theory, what motivates human </a:t>
            </a:r>
            <a:r>
              <a:rPr lang="en-US" i="1" err="1"/>
              <a:t>behaviour</a:t>
            </a:r>
            <a:r>
              <a:rPr lang="en-US" i="1"/>
              <a:t>?</a:t>
            </a:r>
            <a:endParaRPr lang="en-US"/>
          </a:p>
          <a:p>
            <a:pPr lvl="1">
              <a:lnSpc>
                <a:spcPct val="90000"/>
              </a:lnSpc>
              <a:buFont typeface="Courier New,monospace" pitchFamily="34" charset="0"/>
              <a:buChar char="o"/>
            </a:pPr>
            <a:r>
              <a:rPr lang="en-US" i="1"/>
              <a:t>What view of progress does this theory propose?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 Powerpoin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owerpoint Theme" id="{BB4E7DDF-5A53-4CE5-BFEC-F181F3FA926A}" vid="{F240C943-79E1-4333-B754-880836C1B2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ecb43e87-81ee-451a-96c5-93b5cdabf3f1" xsi:nil="true"/>
    <DefaultSectionNames xmlns="ecb43e87-81ee-451a-96c5-93b5cdabf3f1" xsi:nil="true"/>
    <Has_Leaders_Only_SectionGroup xmlns="ecb43e87-81ee-451a-96c5-93b5cdabf3f1" xsi:nil="true"/>
    <NotebookType xmlns="ecb43e87-81ee-451a-96c5-93b5cdabf3f1" xsi:nil="true"/>
    <TeamsChannelId xmlns="ecb43e87-81ee-451a-96c5-93b5cdabf3f1" xsi:nil="true"/>
    <Invited_Leaders xmlns="ecb43e87-81ee-451a-96c5-93b5cdabf3f1" xsi:nil="true"/>
    <Math_Settings xmlns="ecb43e87-81ee-451a-96c5-93b5cdabf3f1" xsi:nil="true"/>
    <AppVersion xmlns="ecb43e87-81ee-451a-96c5-93b5cdabf3f1" xsi:nil="true"/>
    <IsNotebookLocked xmlns="ecb43e87-81ee-451a-96c5-93b5cdabf3f1" xsi:nil="true"/>
    <Invited_Members xmlns="ecb43e87-81ee-451a-96c5-93b5cdabf3f1" xsi:nil="true"/>
    <Templates xmlns="ecb43e87-81ee-451a-96c5-93b5cdabf3f1" xsi:nil="true"/>
    <Members xmlns="ecb43e87-81ee-451a-96c5-93b5cdabf3f1">
      <UserInfo>
        <DisplayName/>
        <AccountId xsi:nil="true"/>
        <AccountType/>
      </UserInfo>
    </Members>
    <Self_Registration_Enabled xmlns="ecb43e87-81ee-451a-96c5-93b5cdabf3f1" xsi:nil="true"/>
    <FolderType xmlns="ecb43e87-81ee-451a-96c5-93b5cdabf3f1" xsi:nil="true"/>
    <Distribution_Groups xmlns="ecb43e87-81ee-451a-96c5-93b5cdabf3f1" xsi:nil="true"/>
    <Member_Groups xmlns="ecb43e87-81ee-451a-96c5-93b5cdabf3f1">
      <UserInfo>
        <DisplayName/>
        <AccountId xsi:nil="true"/>
        <AccountType/>
      </UserInfo>
    </Member_Groups>
    <CultureName xmlns="ecb43e87-81ee-451a-96c5-93b5cdabf3f1" xsi:nil="true"/>
    <Is_Collaboration_Space_Locked xmlns="ecb43e87-81ee-451a-96c5-93b5cdabf3f1" xsi:nil="true"/>
    <Owner xmlns="ecb43e87-81ee-451a-96c5-93b5cdabf3f1">
      <UserInfo>
        <DisplayName/>
        <AccountId xsi:nil="true"/>
        <AccountType/>
      </UserInfo>
    </Owner>
    <Leaders xmlns="ecb43e87-81ee-451a-96c5-93b5cdabf3f1">
      <UserInfo>
        <DisplayName/>
        <AccountId xsi:nil="true"/>
        <AccountType/>
      </UserInfo>
    </Lead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FF088DAAC334F8C219F1C45DFAA6D" ma:contentTypeVersion="33" ma:contentTypeDescription="Create a new document." ma:contentTypeScope="" ma:versionID="576ca3fea729871b4cdce9e83f2bff75">
  <xsd:schema xmlns:xsd="http://www.w3.org/2001/XMLSchema" xmlns:xs="http://www.w3.org/2001/XMLSchema" xmlns:p="http://schemas.microsoft.com/office/2006/metadata/properties" xmlns:ns3="2812d61e-2efa-4239-998f-ddf5455bb29f" xmlns:ns4="ecb43e87-81ee-451a-96c5-93b5cdabf3f1" targetNamespace="http://schemas.microsoft.com/office/2006/metadata/properties" ma:root="true" ma:fieldsID="d3eb27f517416bdffd2d54a6991b31d3" ns3:_="" ns4:_="">
    <xsd:import namespace="2812d61e-2efa-4239-998f-ddf5455bb29f"/>
    <xsd:import namespace="ecb43e87-81ee-451a-96c5-93b5cdabf3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Leaders" minOccurs="0"/>
                <xsd:element ref="ns4:Members" minOccurs="0"/>
                <xsd:element ref="ns4:Member_Groups" minOccurs="0"/>
                <xsd:element ref="ns4:Distribution_Groups" minOccurs="0"/>
                <xsd:element ref="ns4:LMS_Mapping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IsNotebookLocked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2d61e-2efa-4239-998f-ddf5455bb29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43e87-81ee-451a-96c5-93b5cdabf3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1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2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4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F33E45-E7A3-4902-881E-3B59E07B8F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EFCB02-04B1-4602-BDB1-B47FC6CD7096}">
  <ds:schemaRefs>
    <ds:schemaRef ds:uri="http://schemas.microsoft.com/office/2006/documentManagement/types"/>
    <ds:schemaRef ds:uri="ecb43e87-81ee-451a-96c5-93b5cdabf3f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812d61e-2efa-4239-998f-ddf5455bb29f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4227110-FB15-4671-9EE6-B5921AA095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2d61e-2efa-4239-998f-ddf5455bb29f"/>
    <ds:schemaRef ds:uri="ecb43e87-81ee-451a-96c5-93b5cdabf3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 Powerpoint Theme</Template>
  <TotalTime>987</TotalTime>
  <Words>158</Words>
  <Application>Microsoft Office PowerPoint</Application>
  <PresentationFormat>Widescreen</PresentationFormat>
  <Paragraphs>48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Courier New</vt:lpstr>
      <vt:lpstr>Courier New,monospace</vt:lpstr>
      <vt:lpstr>Standard Powerpoint Theme</vt:lpstr>
      <vt:lpstr>Theory: Realism vs. Liberalism</vt:lpstr>
      <vt:lpstr>Global Politics Theories</vt:lpstr>
      <vt:lpstr>Realism</vt:lpstr>
      <vt:lpstr>Realism</vt:lpstr>
      <vt:lpstr>Liberalism</vt:lpstr>
      <vt:lpstr>Liberalism</vt:lpstr>
      <vt:lpstr>Capitalism as a Global Politics Theory</vt:lpstr>
      <vt:lpstr>PowerPoint Presentation</vt:lpstr>
      <vt:lpstr>Capitalism as a Global Politics Theory</vt:lpstr>
      <vt:lpstr>Critical Theories: Marxism</vt:lpstr>
      <vt:lpstr>Critical Theories: Marxism</vt:lpstr>
      <vt:lpstr>Critical Theories: Constructivism</vt:lpstr>
      <vt:lpstr>Critical Theories: Constructivism</vt:lpstr>
      <vt:lpstr>Other Critical Theories</vt:lpstr>
    </vt:vector>
  </TitlesOfParts>
  <Company>Calgary Board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Korczyk, Pawel Z</dc:creator>
  <cp:lastModifiedBy>Korczyk, Pawel Z</cp:lastModifiedBy>
  <cp:revision>92</cp:revision>
  <dcterms:created xsi:type="dcterms:W3CDTF">2020-02-03T17:26:54Z</dcterms:created>
  <dcterms:modified xsi:type="dcterms:W3CDTF">2020-02-12T15:09:16Z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0x010100F66FF088DAAC334F8C219F1C45DFAA6D</vt:lpwstr>
  </property>
</Properties>
</file>