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8" r:id="rId6"/>
    <p:sldId id="257" r:id="rId7"/>
    <p:sldId id="259" r:id="rId8"/>
    <p:sldId id="260" r:id="rId9"/>
    <p:sldId id="261" r:id="rId10"/>
    <p:sldId id="262" r:id="rId11"/>
    <p:sldId id="26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382B12-0147-52A9-D2AB-9599590E9B2F}" v="16" dt="2020-02-04T01:32:37.056"/>
    <p1510:client id="{CB656A5A-36D1-77A5-8C03-24212E1668D7}" v="1816" dt="2020-02-04T20:35:56.3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8" d="100"/>
          <a:sy n="88" d="100"/>
        </p:scale>
        <p:origin x="72" y="1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czyk, Pawel Z" userId="S::pzkorczyk@cbe.ab.ca::9d139580-f6db-4c53-af5a-78a132f66bf2" providerId="AD" clId="Web-{CB656A5A-36D1-77A5-8C03-24212E1668D7}"/>
    <pc:docChg chg="addSld modSld">
      <pc:chgData name="Korczyk, Pawel Z" userId="S::pzkorczyk@cbe.ab.ca::9d139580-f6db-4c53-af5a-78a132f66bf2" providerId="AD" clId="Web-{CB656A5A-36D1-77A5-8C03-24212E1668D7}" dt="2020-02-04T20:35:56.356" v="1803" actId="1076"/>
      <pc:docMkLst>
        <pc:docMk/>
      </pc:docMkLst>
      <pc:sldChg chg="addSp delSp modSp">
        <pc:chgData name="Korczyk, Pawel Z" userId="S::pzkorczyk@cbe.ab.ca::9d139580-f6db-4c53-af5a-78a132f66bf2" providerId="AD" clId="Web-{CB656A5A-36D1-77A5-8C03-24212E1668D7}" dt="2020-02-04T20:35:56.356" v="1803" actId="1076"/>
        <pc:sldMkLst>
          <pc:docMk/>
          <pc:sldMk cId="3701278931" sldId="256"/>
        </pc:sldMkLst>
        <pc:spChg chg="mod">
          <ac:chgData name="Korczyk, Pawel Z" userId="S::pzkorczyk@cbe.ab.ca::9d139580-f6db-4c53-af5a-78a132f66bf2" providerId="AD" clId="Web-{CB656A5A-36D1-77A5-8C03-24212E1668D7}" dt="2020-02-04T18:48:19.028" v="405" actId="20577"/>
          <ac:spMkLst>
            <pc:docMk/>
            <pc:sldMk cId="3701278931" sldId="256"/>
            <ac:spMk id="2" creationId="{00000000-0000-0000-0000-000000000000}"/>
          </ac:spMkLst>
        </pc:spChg>
        <pc:spChg chg="del">
          <ac:chgData name="Korczyk, Pawel Z" userId="S::pzkorczyk@cbe.ab.ca::9d139580-f6db-4c53-af5a-78a132f66bf2" providerId="AD" clId="Web-{CB656A5A-36D1-77A5-8C03-24212E1668D7}" dt="2020-02-04T17:59:24.167" v="18"/>
          <ac:spMkLst>
            <pc:docMk/>
            <pc:sldMk cId="3701278931" sldId="256"/>
            <ac:spMk id="3" creationId="{00000000-0000-0000-0000-000000000000}"/>
          </ac:spMkLst>
        </pc:spChg>
        <pc:spChg chg="add mod">
          <ac:chgData name="Korczyk, Pawel Z" userId="S::pzkorczyk@cbe.ab.ca::9d139580-f6db-4c53-af5a-78a132f66bf2" providerId="AD" clId="Web-{CB656A5A-36D1-77A5-8C03-24212E1668D7}" dt="2020-02-04T20:35:36.059" v="1801" actId="1076"/>
          <ac:spMkLst>
            <pc:docMk/>
            <pc:sldMk cId="3701278931" sldId="256"/>
            <ac:spMk id="7" creationId="{E2BE9381-9CA0-41DB-972A-95EDDF698B58}"/>
          </ac:spMkLst>
        </pc:spChg>
        <pc:picChg chg="add del mod">
          <ac:chgData name="Korczyk, Pawel Z" userId="S::pzkorczyk@cbe.ab.ca::9d139580-f6db-4c53-af5a-78a132f66bf2" providerId="AD" clId="Web-{CB656A5A-36D1-77A5-8C03-24212E1668D7}" dt="2020-02-04T17:59:18.042" v="16"/>
          <ac:picMkLst>
            <pc:docMk/>
            <pc:sldMk cId="3701278931" sldId="256"/>
            <ac:picMk id="4" creationId="{F597232F-18C7-4C88-84E4-18F8A14368E5}"/>
          </ac:picMkLst>
        </pc:picChg>
        <pc:picChg chg="add mod">
          <ac:chgData name="Korczyk, Pawel Z" userId="S::pzkorczyk@cbe.ab.ca::9d139580-f6db-4c53-af5a-78a132f66bf2" providerId="AD" clId="Web-{CB656A5A-36D1-77A5-8C03-24212E1668D7}" dt="2020-02-04T20:35:56.356" v="1803" actId="1076"/>
          <ac:picMkLst>
            <pc:docMk/>
            <pc:sldMk cId="3701278931" sldId="256"/>
            <ac:picMk id="5" creationId="{83CF22B6-39E7-4084-9F82-119DA296E747}"/>
          </ac:picMkLst>
        </pc:picChg>
      </pc:sldChg>
      <pc:sldChg chg="addSp delSp modSp new">
        <pc:chgData name="Korczyk, Pawel Z" userId="S::pzkorczyk@cbe.ab.ca::9d139580-f6db-4c53-af5a-78a132f66bf2" providerId="AD" clId="Web-{CB656A5A-36D1-77A5-8C03-24212E1668D7}" dt="2020-02-04T19:01:45.655" v="597"/>
        <pc:sldMkLst>
          <pc:docMk/>
          <pc:sldMk cId="1529642822" sldId="257"/>
        </pc:sldMkLst>
        <pc:spChg chg="mod">
          <ac:chgData name="Korczyk, Pawel Z" userId="S::pzkorczyk@cbe.ab.ca::9d139580-f6db-4c53-af5a-78a132f66bf2" providerId="AD" clId="Web-{CB656A5A-36D1-77A5-8C03-24212E1668D7}" dt="2020-02-04T18:41:36.856" v="85" actId="20577"/>
          <ac:spMkLst>
            <pc:docMk/>
            <pc:sldMk cId="1529642822" sldId="257"/>
            <ac:spMk id="2" creationId="{B1986D1C-8AEC-4653-AF46-3B9DDAA174A2}"/>
          </ac:spMkLst>
        </pc:spChg>
        <pc:spChg chg="mod">
          <ac:chgData name="Korczyk, Pawel Z" userId="S::pzkorczyk@cbe.ab.ca::9d139580-f6db-4c53-af5a-78a132f66bf2" providerId="AD" clId="Web-{CB656A5A-36D1-77A5-8C03-24212E1668D7}" dt="2020-02-04T18:47:40.964" v="372" actId="20577"/>
          <ac:spMkLst>
            <pc:docMk/>
            <pc:sldMk cId="1529642822" sldId="257"/>
            <ac:spMk id="3" creationId="{A4343C96-60D3-4E33-9FB6-1723B93E6893}"/>
          </ac:spMkLst>
        </pc:spChg>
        <pc:spChg chg="add del mod">
          <ac:chgData name="Korczyk, Pawel Z" userId="S::pzkorczyk@cbe.ab.ca::9d139580-f6db-4c53-af5a-78a132f66bf2" providerId="AD" clId="Web-{CB656A5A-36D1-77A5-8C03-24212E1668D7}" dt="2020-02-04T19:01:45.655" v="597"/>
          <ac:spMkLst>
            <pc:docMk/>
            <pc:sldMk cId="1529642822" sldId="257"/>
            <ac:spMk id="9" creationId="{BF6CFBBE-2567-4C49-B354-D0FF4D21E50C}"/>
          </ac:spMkLst>
        </pc:spChg>
        <pc:graphicFrameChg chg="del">
          <ac:chgData name="Korczyk, Pawel Z" userId="S::pzkorczyk@cbe.ab.ca::9d139580-f6db-4c53-af5a-78a132f66bf2" providerId="AD" clId="Web-{CB656A5A-36D1-77A5-8C03-24212E1668D7}" dt="2020-02-04T18:38:48.302" v="82"/>
          <ac:graphicFrameMkLst>
            <pc:docMk/>
            <pc:sldMk cId="1529642822" sldId="257"/>
            <ac:graphicFrameMk id="4" creationId="{70D2E640-95D4-4429-BB39-A9D3C9A48389}"/>
          </ac:graphicFrameMkLst>
        </pc:graphicFrameChg>
        <pc:picChg chg="add mod">
          <ac:chgData name="Korczyk, Pawel Z" userId="S::pzkorczyk@cbe.ab.ca::9d139580-f6db-4c53-af5a-78a132f66bf2" providerId="AD" clId="Web-{CB656A5A-36D1-77A5-8C03-24212E1668D7}" dt="2020-02-04T18:42:20.562" v="90" actId="1076"/>
          <ac:picMkLst>
            <pc:docMk/>
            <pc:sldMk cId="1529642822" sldId="257"/>
            <ac:picMk id="6" creationId="{7AB6BCAA-04AE-48C1-94F6-287A89A02F95}"/>
          </ac:picMkLst>
        </pc:picChg>
        <pc:picChg chg="add mod ord">
          <ac:chgData name="Korczyk, Pawel Z" userId="S::pzkorczyk@cbe.ab.ca::9d139580-f6db-4c53-af5a-78a132f66bf2" providerId="AD" clId="Web-{CB656A5A-36D1-77A5-8C03-24212E1668D7}" dt="2020-02-04T18:53:29.541" v="410"/>
          <ac:picMkLst>
            <pc:docMk/>
            <pc:sldMk cId="1529642822" sldId="257"/>
            <ac:picMk id="7" creationId="{1768082E-F032-4AE8-BBEA-6529CD0B525D}"/>
          </ac:picMkLst>
        </pc:picChg>
      </pc:sldChg>
      <pc:sldChg chg="add">
        <pc:chgData name="Korczyk, Pawel Z" userId="S::pzkorczyk@cbe.ab.ca::9d139580-f6db-4c53-af5a-78a132f66bf2" providerId="AD" clId="Web-{CB656A5A-36D1-77A5-8C03-24212E1668D7}" dt="2020-02-04T18:41:37.121" v="87"/>
        <pc:sldMkLst>
          <pc:docMk/>
          <pc:sldMk cId="237348276" sldId="258"/>
        </pc:sldMkLst>
      </pc:sldChg>
      <pc:sldChg chg="add replId">
        <pc:chgData name="Korczyk, Pawel Z" userId="S::pzkorczyk@cbe.ab.ca::9d139580-f6db-4c53-af5a-78a132f66bf2" providerId="AD" clId="Web-{CB656A5A-36D1-77A5-8C03-24212E1668D7}" dt="2020-02-04T19:01:40.217" v="596"/>
        <pc:sldMkLst>
          <pc:docMk/>
          <pc:sldMk cId="246647233" sldId="259"/>
        </pc:sldMkLst>
      </pc:sldChg>
      <pc:sldChg chg="addSp delSp modSp new">
        <pc:chgData name="Korczyk, Pawel Z" userId="S::pzkorczyk@cbe.ab.ca::9d139580-f6db-4c53-af5a-78a132f66bf2" providerId="AD" clId="Web-{CB656A5A-36D1-77A5-8C03-24212E1668D7}" dt="2020-02-04T20:31:34.167" v="1798"/>
        <pc:sldMkLst>
          <pc:docMk/>
          <pc:sldMk cId="2310068922" sldId="260"/>
        </pc:sldMkLst>
        <pc:spChg chg="mod">
          <ac:chgData name="Korczyk, Pawel Z" userId="S::pzkorczyk@cbe.ab.ca::9d139580-f6db-4c53-af5a-78a132f66bf2" providerId="AD" clId="Web-{CB656A5A-36D1-77A5-8C03-24212E1668D7}" dt="2020-02-04T19:03:25.408" v="606" actId="20577"/>
          <ac:spMkLst>
            <pc:docMk/>
            <pc:sldMk cId="2310068922" sldId="260"/>
            <ac:spMk id="2" creationId="{3F8861DB-D87A-44D4-8F11-C5BCD3FBC3A9}"/>
          </ac:spMkLst>
        </pc:spChg>
        <pc:spChg chg="mod">
          <ac:chgData name="Korczyk, Pawel Z" userId="S::pzkorczyk@cbe.ab.ca::9d139580-f6db-4c53-af5a-78a132f66bf2" providerId="AD" clId="Web-{CB656A5A-36D1-77A5-8C03-24212E1668D7}" dt="2020-02-04T19:16:12.236" v="821" actId="20577"/>
          <ac:spMkLst>
            <pc:docMk/>
            <pc:sldMk cId="2310068922" sldId="260"/>
            <ac:spMk id="3" creationId="{0E7FD478-0A12-45E2-9175-293CAC1323F6}"/>
          </ac:spMkLst>
        </pc:spChg>
        <pc:spChg chg="add del mod">
          <ac:chgData name="Korczyk, Pawel Z" userId="S::pzkorczyk@cbe.ab.ca::9d139580-f6db-4c53-af5a-78a132f66bf2" providerId="AD" clId="Web-{CB656A5A-36D1-77A5-8C03-24212E1668D7}" dt="2020-02-04T19:16:39.456" v="836"/>
          <ac:spMkLst>
            <pc:docMk/>
            <pc:sldMk cId="2310068922" sldId="260"/>
            <ac:spMk id="16" creationId="{E451F2BE-A789-444C-B695-FDEF901238D9}"/>
          </ac:spMkLst>
        </pc:spChg>
        <pc:picChg chg="add del">
          <ac:chgData name="Korczyk, Pawel Z" userId="S::pzkorczyk@cbe.ab.ca::9d139580-f6db-4c53-af5a-78a132f66bf2" providerId="AD" clId="Web-{CB656A5A-36D1-77A5-8C03-24212E1668D7}" dt="2020-02-04T20:31:34.167" v="1798"/>
          <ac:picMkLst>
            <pc:docMk/>
            <pc:sldMk cId="2310068922" sldId="260"/>
            <ac:picMk id="5" creationId="{7A6CB7CD-D6A9-4CFA-B940-7DA35BE7FCC1}"/>
          </ac:picMkLst>
        </pc:picChg>
        <pc:picChg chg="add del mod">
          <ac:chgData name="Korczyk, Pawel Z" userId="S::pzkorczyk@cbe.ab.ca::9d139580-f6db-4c53-af5a-78a132f66bf2" providerId="AD" clId="Web-{CB656A5A-36D1-77A5-8C03-24212E1668D7}" dt="2020-02-04T19:16:13.611" v="823"/>
          <ac:picMkLst>
            <pc:docMk/>
            <pc:sldMk cId="2310068922" sldId="260"/>
            <ac:picMk id="6" creationId="{7850F09B-5CBC-4887-A1E4-B7B6CB52D783}"/>
          </ac:picMkLst>
        </pc:picChg>
        <pc:picChg chg="add del mod">
          <ac:chgData name="Korczyk, Pawel Z" userId="S::pzkorczyk@cbe.ab.ca::9d139580-f6db-4c53-af5a-78a132f66bf2" providerId="AD" clId="Web-{CB656A5A-36D1-77A5-8C03-24212E1668D7}" dt="2020-02-04T19:16:16.190" v="825"/>
          <ac:picMkLst>
            <pc:docMk/>
            <pc:sldMk cId="2310068922" sldId="260"/>
            <ac:picMk id="8" creationId="{6C674942-DD18-4D97-8C1F-5AD39FE9E95A}"/>
          </ac:picMkLst>
        </pc:picChg>
        <pc:picChg chg="add del mod">
          <ac:chgData name="Korczyk, Pawel Z" userId="S::pzkorczyk@cbe.ab.ca::9d139580-f6db-4c53-af5a-78a132f66bf2" providerId="AD" clId="Web-{CB656A5A-36D1-77A5-8C03-24212E1668D7}" dt="2020-02-04T19:16:14.580" v="824"/>
          <ac:picMkLst>
            <pc:docMk/>
            <pc:sldMk cId="2310068922" sldId="260"/>
            <ac:picMk id="10" creationId="{C7D87285-A00A-4FE2-BA7C-FFA42BDC74F1}"/>
          </ac:picMkLst>
        </pc:picChg>
        <pc:picChg chg="add del mod">
          <ac:chgData name="Korczyk, Pawel Z" userId="S::pzkorczyk@cbe.ab.ca::9d139580-f6db-4c53-af5a-78a132f66bf2" providerId="AD" clId="Web-{CB656A5A-36D1-77A5-8C03-24212E1668D7}" dt="2020-02-04T19:16:19.815" v="827"/>
          <ac:picMkLst>
            <pc:docMk/>
            <pc:sldMk cId="2310068922" sldId="260"/>
            <ac:picMk id="12" creationId="{4032009E-BD66-4EBA-89A7-DE25627C0827}"/>
          </ac:picMkLst>
        </pc:picChg>
        <pc:picChg chg="add mod">
          <ac:chgData name="Korczyk, Pawel Z" userId="S::pzkorczyk@cbe.ab.ca::9d139580-f6db-4c53-af5a-78a132f66bf2" providerId="AD" clId="Web-{CB656A5A-36D1-77A5-8C03-24212E1668D7}" dt="2020-02-04T19:16:28.862" v="831" actId="1076"/>
          <ac:picMkLst>
            <pc:docMk/>
            <pc:sldMk cId="2310068922" sldId="260"/>
            <ac:picMk id="15" creationId="{8805941D-5287-43E5-920A-A41A58769A3B}"/>
          </ac:picMkLst>
        </pc:picChg>
        <pc:picChg chg="add mod">
          <ac:chgData name="Korczyk, Pawel Z" userId="S::pzkorczyk@cbe.ab.ca::9d139580-f6db-4c53-af5a-78a132f66bf2" providerId="AD" clId="Web-{CB656A5A-36D1-77A5-8C03-24212E1668D7}" dt="2020-02-04T19:17:20.911" v="839" actId="14100"/>
          <ac:picMkLst>
            <pc:docMk/>
            <pc:sldMk cId="2310068922" sldId="260"/>
            <ac:picMk id="17" creationId="{083B7F2F-9B1A-4FBB-89D0-B0A0EEB7A419}"/>
          </ac:picMkLst>
        </pc:picChg>
      </pc:sldChg>
      <pc:sldChg chg="addSp delSp modSp add replId">
        <pc:chgData name="Korczyk, Pawel Z" userId="S::pzkorczyk@cbe.ab.ca::9d139580-f6db-4c53-af5a-78a132f66bf2" providerId="AD" clId="Web-{CB656A5A-36D1-77A5-8C03-24212E1668D7}" dt="2020-02-04T19:18:13.116" v="847" actId="14100"/>
        <pc:sldMkLst>
          <pc:docMk/>
          <pc:sldMk cId="960766358" sldId="261"/>
        </pc:sldMkLst>
        <pc:picChg chg="add mod ord">
          <ac:chgData name="Korczyk, Pawel Z" userId="S::pzkorczyk@cbe.ab.ca::9d139580-f6db-4c53-af5a-78a132f66bf2" providerId="AD" clId="Web-{CB656A5A-36D1-77A5-8C03-24212E1668D7}" dt="2020-02-04T19:18:13.116" v="847" actId="14100"/>
          <ac:picMkLst>
            <pc:docMk/>
            <pc:sldMk cId="960766358" sldId="261"/>
            <ac:picMk id="4" creationId="{246EB015-5FAC-4CDB-B070-D3D9103B4E71}"/>
          </ac:picMkLst>
        </pc:picChg>
        <pc:picChg chg="del">
          <ac:chgData name="Korczyk, Pawel Z" userId="S::pzkorczyk@cbe.ab.ca::9d139580-f6db-4c53-af5a-78a132f66bf2" providerId="AD" clId="Web-{CB656A5A-36D1-77A5-8C03-24212E1668D7}" dt="2020-02-04T19:17:37.787" v="840"/>
          <ac:picMkLst>
            <pc:docMk/>
            <pc:sldMk cId="960766358" sldId="261"/>
            <ac:picMk id="6" creationId="{7850F09B-5CBC-4887-A1E4-B7B6CB52D783}"/>
          </ac:picMkLst>
        </pc:picChg>
        <pc:picChg chg="mod">
          <ac:chgData name="Korczyk, Pawel Z" userId="S::pzkorczyk@cbe.ab.ca::9d139580-f6db-4c53-af5a-78a132f66bf2" providerId="AD" clId="Web-{CB656A5A-36D1-77A5-8C03-24212E1668D7}" dt="2020-02-04T19:18:06.006" v="846" actId="1076"/>
          <ac:picMkLst>
            <pc:docMk/>
            <pc:sldMk cId="960766358" sldId="261"/>
            <ac:picMk id="10" creationId="{C7D87285-A00A-4FE2-BA7C-FFA42BDC74F1}"/>
          </ac:picMkLst>
        </pc:picChg>
      </pc:sldChg>
      <pc:sldChg chg="addSp modSp new">
        <pc:chgData name="Korczyk, Pawel Z" userId="S::pzkorczyk@cbe.ab.ca::9d139580-f6db-4c53-af5a-78a132f66bf2" providerId="AD" clId="Web-{CB656A5A-36D1-77A5-8C03-24212E1668D7}" dt="2020-02-04T19:23:29.785" v="980" actId="1076"/>
        <pc:sldMkLst>
          <pc:docMk/>
          <pc:sldMk cId="2821961236" sldId="262"/>
        </pc:sldMkLst>
        <pc:spChg chg="mod">
          <ac:chgData name="Korczyk, Pawel Z" userId="S::pzkorczyk@cbe.ab.ca::9d139580-f6db-4c53-af5a-78a132f66bf2" providerId="AD" clId="Web-{CB656A5A-36D1-77A5-8C03-24212E1668D7}" dt="2020-02-04T19:18:42.008" v="866" actId="20577"/>
          <ac:spMkLst>
            <pc:docMk/>
            <pc:sldMk cId="2821961236" sldId="262"/>
            <ac:spMk id="2" creationId="{AF8B48B4-1D97-4264-9CA8-8BEFA5A11435}"/>
          </ac:spMkLst>
        </pc:spChg>
        <pc:spChg chg="mod">
          <ac:chgData name="Korczyk, Pawel Z" userId="S::pzkorczyk@cbe.ab.ca::9d139580-f6db-4c53-af5a-78a132f66bf2" providerId="AD" clId="Web-{CB656A5A-36D1-77A5-8C03-24212E1668D7}" dt="2020-02-04T19:20:48.732" v="957" actId="14100"/>
          <ac:spMkLst>
            <pc:docMk/>
            <pc:sldMk cId="2821961236" sldId="262"/>
            <ac:spMk id="3" creationId="{56DBDBD2-CD7B-4B4C-B4A3-A6877BDD1805}"/>
          </ac:spMkLst>
        </pc:spChg>
        <pc:picChg chg="add">
          <ac:chgData name="Korczyk, Pawel Z" userId="S::pzkorczyk@cbe.ab.ca::9d139580-f6db-4c53-af5a-78a132f66bf2" providerId="AD" clId="Web-{CB656A5A-36D1-77A5-8C03-24212E1668D7}" dt="2020-02-04T19:18:36.195" v="849"/>
          <ac:picMkLst>
            <pc:docMk/>
            <pc:sldMk cId="2821961236" sldId="262"/>
            <ac:picMk id="5" creationId="{61095245-0DA0-4668-9E9A-87CA64D09850}"/>
          </ac:picMkLst>
        </pc:picChg>
        <pc:picChg chg="add mod">
          <ac:chgData name="Korczyk, Pawel Z" userId="S::pzkorczyk@cbe.ab.ca::9d139580-f6db-4c53-af5a-78a132f66bf2" providerId="AD" clId="Web-{CB656A5A-36D1-77A5-8C03-24212E1668D7}" dt="2020-02-04T19:21:44.875" v="966" actId="1076"/>
          <ac:picMkLst>
            <pc:docMk/>
            <pc:sldMk cId="2821961236" sldId="262"/>
            <ac:picMk id="6" creationId="{052D0012-BC96-41E2-A4C9-F42C69997515}"/>
          </ac:picMkLst>
        </pc:picChg>
        <pc:picChg chg="add mod">
          <ac:chgData name="Korczyk, Pawel Z" userId="S::pzkorczyk@cbe.ab.ca::9d139580-f6db-4c53-af5a-78a132f66bf2" providerId="AD" clId="Web-{CB656A5A-36D1-77A5-8C03-24212E1668D7}" dt="2020-02-04T19:21:46.687" v="967" actId="1076"/>
          <ac:picMkLst>
            <pc:docMk/>
            <pc:sldMk cId="2821961236" sldId="262"/>
            <ac:picMk id="8" creationId="{04E0D34F-E4EF-404E-8C6B-71E70E43AC32}"/>
          </ac:picMkLst>
        </pc:picChg>
        <pc:picChg chg="add mod">
          <ac:chgData name="Korczyk, Pawel Z" userId="S::pzkorczyk@cbe.ab.ca::9d139580-f6db-4c53-af5a-78a132f66bf2" providerId="AD" clId="Web-{CB656A5A-36D1-77A5-8C03-24212E1668D7}" dt="2020-02-04T19:21:48.828" v="968" actId="1076"/>
          <ac:picMkLst>
            <pc:docMk/>
            <pc:sldMk cId="2821961236" sldId="262"/>
            <ac:picMk id="10" creationId="{A4B6E340-A289-4662-B927-0D26D196AA51}"/>
          </ac:picMkLst>
        </pc:picChg>
        <pc:picChg chg="add mod">
          <ac:chgData name="Korczyk, Pawel Z" userId="S::pzkorczyk@cbe.ab.ca::9d139580-f6db-4c53-af5a-78a132f66bf2" providerId="AD" clId="Web-{CB656A5A-36D1-77A5-8C03-24212E1668D7}" dt="2020-02-04T19:23:20.816" v="976" actId="1076"/>
          <ac:picMkLst>
            <pc:docMk/>
            <pc:sldMk cId="2821961236" sldId="262"/>
            <ac:picMk id="12" creationId="{08E90836-D776-4C20-908F-73741B3F945B}"/>
          </ac:picMkLst>
        </pc:picChg>
        <pc:picChg chg="add mod">
          <ac:chgData name="Korczyk, Pawel Z" userId="S::pzkorczyk@cbe.ab.ca::9d139580-f6db-4c53-af5a-78a132f66bf2" providerId="AD" clId="Web-{CB656A5A-36D1-77A5-8C03-24212E1668D7}" dt="2020-02-04T19:23:25.363" v="978" actId="1076"/>
          <ac:picMkLst>
            <pc:docMk/>
            <pc:sldMk cId="2821961236" sldId="262"/>
            <ac:picMk id="14" creationId="{73E231FA-175C-43CD-AEB3-5DD947FE625F}"/>
          </ac:picMkLst>
        </pc:picChg>
        <pc:picChg chg="add mod">
          <ac:chgData name="Korczyk, Pawel Z" userId="S::pzkorczyk@cbe.ab.ca::9d139580-f6db-4c53-af5a-78a132f66bf2" providerId="AD" clId="Web-{CB656A5A-36D1-77A5-8C03-24212E1668D7}" dt="2020-02-04T19:23:29.785" v="980" actId="1076"/>
          <ac:picMkLst>
            <pc:docMk/>
            <pc:sldMk cId="2821961236" sldId="262"/>
            <ac:picMk id="16" creationId="{75D493E4-FD9B-4472-9C9F-4131BF080CD9}"/>
          </ac:picMkLst>
        </pc:picChg>
      </pc:sldChg>
      <pc:sldChg chg="addSp delSp modSp new mod setBg modClrScheme chgLayout">
        <pc:chgData name="Korczyk, Pawel Z" userId="S::pzkorczyk@cbe.ab.ca::9d139580-f6db-4c53-af5a-78a132f66bf2" providerId="AD" clId="Web-{CB656A5A-36D1-77A5-8C03-24212E1668D7}" dt="2020-02-04T20:11:57.206" v="1273" actId="1076"/>
        <pc:sldMkLst>
          <pc:docMk/>
          <pc:sldMk cId="3259573283" sldId="263"/>
        </pc:sldMkLst>
        <pc:spChg chg="mod">
          <ac:chgData name="Korczyk, Pawel Z" userId="S::pzkorczyk@cbe.ab.ca::9d139580-f6db-4c53-af5a-78a132f66bf2" providerId="AD" clId="Web-{CB656A5A-36D1-77A5-8C03-24212E1668D7}" dt="2020-02-04T20:11:48.503" v="1272" actId="1076"/>
          <ac:spMkLst>
            <pc:docMk/>
            <pc:sldMk cId="3259573283" sldId="263"/>
            <ac:spMk id="2" creationId="{2299F3D5-7928-4639-A98D-A66F6F2AD3FE}"/>
          </ac:spMkLst>
        </pc:spChg>
        <pc:spChg chg="mod ord">
          <ac:chgData name="Korczyk, Pawel Z" userId="S::pzkorczyk@cbe.ab.ca::9d139580-f6db-4c53-af5a-78a132f66bf2" providerId="AD" clId="Web-{CB656A5A-36D1-77A5-8C03-24212E1668D7}" dt="2020-02-04T20:11:57.206" v="1273" actId="1076"/>
          <ac:spMkLst>
            <pc:docMk/>
            <pc:sldMk cId="3259573283" sldId="263"/>
            <ac:spMk id="3" creationId="{640AF207-6E52-4492-818F-CACF52B23508}"/>
          </ac:spMkLst>
        </pc:spChg>
        <pc:picChg chg="add del">
          <ac:chgData name="Korczyk, Pawel Z" userId="S::pzkorczyk@cbe.ab.ca::9d139580-f6db-4c53-af5a-78a132f66bf2" providerId="AD" clId="Web-{CB656A5A-36D1-77A5-8C03-24212E1668D7}" dt="2020-02-04T20:06:16.751" v="1184"/>
          <ac:picMkLst>
            <pc:docMk/>
            <pc:sldMk cId="3259573283" sldId="263"/>
            <ac:picMk id="5" creationId="{70CEEA46-01D0-4B30-A98D-8D67FEE09DA8}"/>
          </ac:picMkLst>
        </pc:picChg>
        <pc:picChg chg="add mod">
          <ac:chgData name="Korczyk, Pawel Z" userId="S::pzkorczyk@cbe.ab.ca::9d139580-f6db-4c53-af5a-78a132f66bf2" providerId="AD" clId="Web-{CB656A5A-36D1-77A5-8C03-24212E1668D7}" dt="2020-02-04T20:11:39.675" v="1271" actId="1076"/>
          <ac:picMkLst>
            <pc:docMk/>
            <pc:sldMk cId="3259573283" sldId="263"/>
            <ac:picMk id="6" creationId="{BA40914D-46CD-413A-83B4-0D30B618B5AC}"/>
          </ac:picMkLst>
        </pc:picChg>
      </pc:sldChg>
      <pc:sldChg chg="addSp delSp modSp new">
        <pc:chgData name="Korczyk, Pawel Z" userId="S::pzkorczyk@cbe.ab.ca::9d139580-f6db-4c53-af5a-78a132f66bf2" providerId="AD" clId="Web-{CB656A5A-36D1-77A5-8C03-24212E1668D7}" dt="2020-02-04T20:19:09.600" v="1797"/>
        <pc:sldMkLst>
          <pc:docMk/>
          <pc:sldMk cId="3453177014" sldId="264"/>
        </pc:sldMkLst>
        <pc:spChg chg="mod">
          <ac:chgData name="Korczyk, Pawel Z" userId="S::pzkorczyk@cbe.ab.ca::9d139580-f6db-4c53-af5a-78a132f66bf2" providerId="AD" clId="Web-{CB656A5A-36D1-77A5-8C03-24212E1668D7}" dt="2020-02-04T20:12:34.894" v="1288" actId="20577"/>
          <ac:spMkLst>
            <pc:docMk/>
            <pc:sldMk cId="3453177014" sldId="264"/>
            <ac:spMk id="2" creationId="{E9D6E2CC-D179-4D0D-A5E1-46183B3C4E4B}"/>
          </ac:spMkLst>
        </pc:spChg>
        <pc:spChg chg="del">
          <ac:chgData name="Korczyk, Pawel Z" userId="S::pzkorczyk@cbe.ab.ca::9d139580-f6db-4c53-af5a-78a132f66bf2" providerId="AD" clId="Web-{CB656A5A-36D1-77A5-8C03-24212E1668D7}" dt="2020-02-04T20:13:06.504" v="1291"/>
          <ac:spMkLst>
            <pc:docMk/>
            <pc:sldMk cId="3453177014" sldId="264"/>
            <ac:spMk id="3" creationId="{0B2A16BB-23B7-4207-9599-FC5B2BAF9D20}"/>
          </ac:spMkLst>
        </pc:spChg>
        <pc:graphicFrameChg chg="add mod modGraphic">
          <ac:chgData name="Korczyk, Pawel Z" userId="S::pzkorczyk@cbe.ab.ca::9d139580-f6db-4c53-af5a-78a132f66bf2" providerId="AD" clId="Web-{CB656A5A-36D1-77A5-8C03-24212E1668D7}" dt="2020-02-04T20:19:09.600" v="1797"/>
          <ac:graphicFrameMkLst>
            <pc:docMk/>
            <pc:sldMk cId="3453177014" sldId="264"/>
            <ac:graphicFrameMk id="4" creationId="{ED060804-A806-416D-81C7-685A32864B63}"/>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69088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457200" y="381001"/>
            <a:ext cx="5994400" cy="1470025"/>
          </a:xfrm>
        </p:spPr>
        <p:txBody>
          <a:bodyPr/>
          <a:lstStyle>
            <a:lvl1pPr>
              <a:defRPr baseline="0">
                <a:solidFill>
                  <a:schemeClr val="bg2"/>
                </a:solidFill>
                <a:effectLst>
                  <a:outerShdw blurRad="50800" dist="38100" algn="l" rotWithShape="0">
                    <a:prstClr val="black">
                      <a:alpha val="40000"/>
                    </a:prstClr>
                  </a:outerShdw>
                  <a:reflection blurRad="6350" stA="50000" endA="300" endPos="50000" dist="29997" dir="5400000" sy="-100000" algn="bl" rotWithShape="0"/>
                </a:effectLst>
              </a:defRPr>
            </a:lvl1pPr>
          </a:lstStyle>
          <a:p>
            <a:r>
              <a:rPr lang="en-US"/>
              <a:t>Click to Edit</a:t>
            </a:r>
          </a:p>
        </p:txBody>
      </p:sp>
      <p:sp>
        <p:nvSpPr>
          <p:cNvPr id="3" name="Subtitle 2"/>
          <p:cNvSpPr>
            <a:spLocks noGrp="1"/>
          </p:cNvSpPr>
          <p:nvPr>
            <p:ph type="subTitle" idx="1"/>
          </p:nvPr>
        </p:nvSpPr>
        <p:spPr>
          <a:xfrm>
            <a:off x="7315200" y="3200400"/>
            <a:ext cx="4470400" cy="2743200"/>
          </a:xfrm>
        </p:spPr>
        <p:txBody>
          <a:bodyPr>
            <a:normAutofit/>
          </a:bodyPr>
          <a:lstStyle>
            <a:lvl1pPr marL="0" indent="0" algn="ctr">
              <a:buNone/>
              <a:defRPr sz="25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68466B3-C072-4D51-AFBA-16E7329D7B4F}"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44723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466B3-C072-4D51-AFBA-16E7329D7B4F}"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5355CD-261C-436A-8237-EA082A8D525A}" type="slidenum">
              <a:rPr lang="en-CA" smtClean="0"/>
              <a:t>‹#›</a:t>
            </a:fld>
            <a:endParaRPr lang="en-CA"/>
          </a:p>
        </p:txBody>
      </p:sp>
      <p:cxnSp>
        <p:nvCxnSpPr>
          <p:cNvPr id="7" name="Straight Connector 6"/>
          <p:cNvCxnSpPr/>
          <p:nvPr/>
        </p:nvCxnSpPr>
        <p:spPr>
          <a:xfrm>
            <a:off x="609600" y="12954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8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466B3-C072-4D51-AFBA-16E7329D7B4F}"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1612721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8466B3-C072-4D51-AFBA-16E7329D7B4F}"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5355CD-261C-436A-8237-EA082A8D525A}" type="slidenum">
              <a:rPr lang="en-CA" smtClean="0"/>
              <a:t>‹#›</a:t>
            </a:fld>
            <a:endParaRPr lang="en-CA"/>
          </a:p>
        </p:txBody>
      </p:sp>
      <p:cxnSp>
        <p:nvCxnSpPr>
          <p:cNvPr id="7" name="Straight Connector 6"/>
          <p:cNvCxnSpPr/>
          <p:nvPr/>
        </p:nvCxnSpPr>
        <p:spPr>
          <a:xfrm>
            <a:off x="609600" y="12954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5141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68466B3-C072-4D51-AFBA-16E7329D7B4F}" type="datetimeFigureOut">
              <a:rPr lang="en-CA" smtClean="0"/>
              <a:t>2020-02-04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3951195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8466B3-C072-4D51-AFBA-16E7329D7B4F}" type="datetimeFigureOut">
              <a:rPr lang="en-CA" smtClean="0"/>
              <a:t>2020-02-04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5355CD-261C-436A-8237-EA082A8D525A}" type="slidenum">
              <a:rPr lang="en-CA" smtClean="0"/>
              <a:t>‹#›</a:t>
            </a:fld>
            <a:endParaRPr lang="en-CA"/>
          </a:p>
        </p:txBody>
      </p:sp>
      <p:cxnSp>
        <p:nvCxnSpPr>
          <p:cNvPr id="8" name="Straight Connector 7"/>
          <p:cNvCxnSpPr/>
          <p:nvPr/>
        </p:nvCxnSpPr>
        <p:spPr>
          <a:xfrm>
            <a:off x="609600" y="12954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6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8466B3-C072-4D51-AFBA-16E7329D7B4F}" type="datetimeFigureOut">
              <a:rPr lang="en-CA" smtClean="0"/>
              <a:t>2020-02-04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13942240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68466B3-C072-4D51-AFBA-16E7329D7B4F}" type="datetimeFigureOut">
              <a:rPr lang="en-CA" smtClean="0"/>
              <a:t>2020-02-04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AF5355CD-261C-436A-8237-EA082A8D525A}" type="slidenum">
              <a:rPr lang="en-CA" smtClean="0"/>
              <a:t>‹#›</a:t>
            </a:fld>
            <a:endParaRPr lang="en-CA"/>
          </a:p>
        </p:txBody>
      </p:sp>
      <p:cxnSp>
        <p:nvCxnSpPr>
          <p:cNvPr id="6" name="Straight Connector 5"/>
          <p:cNvCxnSpPr/>
          <p:nvPr/>
        </p:nvCxnSpPr>
        <p:spPr>
          <a:xfrm>
            <a:off x="609600" y="1295400"/>
            <a:ext cx="109728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05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466B3-C072-4D51-AFBA-16E7329D7B4F}" type="datetimeFigureOut">
              <a:rPr lang="en-CA" smtClean="0"/>
              <a:t>2020-02-04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2125019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8466B3-C072-4D51-AFBA-16E7329D7B4F}" type="datetimeFigureOut">
              <a:rPr lang="en-CA" smtClean="0"/>
              <a:t>2020-02-04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339964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68466B3-C072-4D51-AFBA-16E7329D7B4F}" type="datetimeFigureOut">
              <a:rPr lang="en-CA" smtClean="0"/>
              <a:t>2020-02-04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AF5355CD-261C-436A-8237-EA082A8D525A}" type="slidenum">
              <a:rPr lang="en-CA" smtClean="0"/>
              <a:t>‹#›</a:t>
            </a:fld>
            <a:endParaRPr lang="en-CA"/>
          </a:p>
        </p:txBody>
      </p:sp>
    </p:spTree>
    <p:extLst>
      <p:ext uri="{BB962C8B-B14F-4D97-AF65-F5344CB8AC3E}">
        <p14:creationId xmlns:p14="http://schemas.microsoft.com/office/powerpoint/2010/main" val="4183927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466B3-C072-4D51-AFBA-16E7329D7B4F}" type="datetimeFigureOut">
              <a:rPr lang="en-CA" smtClean="0"/>
              <a:t>2020-02-04</a:t>
            </a:fld>
            <a:endParaRPr lang="en-CA"/>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5355CD-261C-436A-8237-EA082A8D525A}" type="slidenum">
              <a:rPr lang="en-CA" smtClean="0"/>
              <a:t>‹#›</a:t>
            </a:fld>
            <a:endParaRPr lang="en-CA"/>
          </a:p>
        </p:txBody>
      </p:sp>
    </p:spTree>
    <p:extLst>
      <p:ext uri="{BB962C8B-B14F-4D97-AF65-F5344CB8AC3E}">
        <p14:creationId xmlns:p14="http://schemas.microsoft.com/office/powerpoint/2010/main" val="12232022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baseline="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Courier New" pitchFamily="49" charset="0"/>
        <a:buChar char="o"/>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Global Politics </a:t>
            </a:r>
            <a:r>
              <a:rPr lang="en-CA"/>
              <a:t>Foundation</a:t>
            </a:r>
            <a:endParaRPr lang="en-US"/>
          </a:p>
        </p:txBody>
      </p:sp>
      <p:pic>
        <p:nvPicPr>
          <p:cNvPr id="5" name="Picture 5" descr="A close up of a logo&#10;&#10;Description generated with high confidence">
            <a:extLst>
              <a:ext uri="{FF2B5EF4-FFF2-40B4-BE49-F238E27FC236}">
                <a16:creationId xmlns:a16="http://schemas.microsoft.com/office/drawing/2014/main" id="{83CF22B6-39E7-4084-9F82-119DA296E747}"/>
              </a:ext>
            </a:extLst>
          </p:cNvPr>
          <p:cNvPicPr>
            <a:picLocks noChangeAspect="1"/>
          </p:cNvPicPr>
          <p:nvPr/>
        </p:nvPicPr>
        <p:blipFill>
          <a:blip r:embed="rId2"/>
          <a:stretch>
            <a:fillRect/>
          </a:stretch>
        </p:blipFill>
        <p:spPr>
          <a:xfrm>
            <a:off x="2723213" y="1847065"/>
            <a:ext cx="6841835" cy="4841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a:extLst>
              <a:ext uri="{FF2B5EF4-FFF2-40B4-BE49-F238E27FC236}">
                <a16:creationId xmlns:a16="http://schemas.microsoft.com/office/drawing/2014/main" id="{E2BE9381-9CA0-41DB-972A-95EDDF698B58}"/>
              </a:ext>
            </a:extLst>
          </p:cNvPr>
          <p:cNvSpPr txBox="1"/>
          <p:nvPr/>
        </p:nvSpPr>
        <p:spPr>
          <a:xfrm>
            <a:off x="7831042" y="448866"/>
            <a:ext cx="357447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a:t>What is a political issue?</a:t>
            </a:r>
          </a:p>
        </p:txBody>
      </p:sp>
    </p:spTree>
    <p:extLst>
      <p:ext uri="{BB962C8B-B14F-4D97-AF65-F5344CB8AC3E}">
        <p14:creationId xmlns:p14="http://schemas.microsoft.com/office/powerpoint/2010/main" val="37012789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If you see this:</a:t>
            </a:r>
          </a:p>
        </p:txBody>
      </p:sp>
      <p:pic>
        <p:nvPicPr>
          <p:cNvPr id="3076" name="Picture 4" descr="http://www.clker.com/cliparts/2/1/6/4/11949849561471865434attenzione_rotondo_archi_01.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556792"/>
            <a:ext cx="3852174" cy="377078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1981200" y="5469034"/>
            <a:ext cx="8458200" cy="1200329"/>
          </a:xfrm>
          <a:prstGeom prst="rect">
            <a:avLst/>
          </a:prstGeom>
          <a:noFill/>
        </p:spPr>
        <p:txBody>
          <a:bodyPr wrap="square" rtlCol="0">
            <a:spAutoFit/>
          </a:bodyPr>
          <a:lstStyle/>
          <a:p>
            <a:pPr algn="ctr"/>
            <a:r>
              <a:rPr lang="en-CA" sz="3600" dirty="0"/>
              <a:t>The information on the slide is </a:t>
            </a:r>
            <a:br>
              <a:rPr lang="en-CA" sz="3600" dirty="0"/>
            </a:br>
            <a:r>
              <a:rPr lang="en-CA" sz="3600" b="1" dirty="0"/>
              <a:t>VERY IMPORTANT – Write it in your notes</a:t>
            </a:r>
            <a:endParaRPr lang="en-CA" sz="3600" dirty="0"/>
          </a:p>
        </p:txBody>
      </p:sp>
    </p:spTree>
    <p:extLst>
      <p:ext uri="{BB962C8B-B14F-4D97-AF65-F5344CB8AC3E}">
        <p14:creationId xmlns:p14="http://schemas.microsoft.com/office/powerpoint/2010/main" val="237348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crowd of people watching a baseball game&#10;&#10;Description generated with high confidence">
            <a:extLst>
              <a:ext uri="{FF2B5EF4-FFF2-40B4-BE49-F238E27FC236}">
                <a16:creationId xmlns:a16="http://schemas.microsoft.com/office/drawing/2014/main" id="{1768082E-F032-4AE8-BBEA-6529CD0B525D}"/>
              </a:ext>
            </a:extLst>
          </p:cNvPr>
          <p:cNvPicPr>
            <a:picLocks noChangeAspect="1"/>
          </p:cNvPicPr>
          <p:nvPr/>
        </p:nvPicPr>
        <p:blipFill>
          <a:blip r:embed="rId2"/>
          <a:stretch>
            <a:fillRect/>
          </a:stretch>
        </p:blipFill>
        <p:spPr>
          <a:xfrm>
            <a:off x="612775" y="3105404"/>
            <a:ext cx="6029325" cy="3377692"/>
          </a:xfrm>
          <a:prstGeom prst="rect">
            <a:avLst/>
          </a:prstGeom>
        </p:spPr>
      </p:pic>
      <p:sp>
        <p:nvSpPr>
          <p:cNvPr id="2" name="Title 1">
            <a:extLst>
              <a:ext uri="{FF2B5EF4-FFF2-40B4-BE49-F238E27FC236}">
                <a16:creationId xmlns:a16="http://schemas.microsoft.com/office/drawing/2014/main" id="{B1986D1C-8AEC-4653-AF46-3B9DDAA174A2}"/>
              </a:ext>
            </a:extLst>
          </p:cNvPr>
          <p:cNvSpPr>
            <a:spLocks noGrp="1"/>
          </p:cNvSpPr>
          <p:nvPr>
            <p:ph type="title"/>
          </p:nvPr>
        </p:nvSpPr>
        <p:spPr/>
        <p:txBody>
          <a:bodyPr/>
          <a:lstStyle/>
          <a:p>
            <a:r>
              <a:rPr lang="en-US"/>
              <a:t>Political Issues</a:t>
            </a:r>
          </a:p>
        </p:txBody>
      </p:sp>
      <p:sp>
        <p:nvSpPr>
          <p:cNvPr id="3" name="Content Placeholder 2">
            <a:extLst>
              <a:ext uri="{FF2B5EF4-FFF2-40B4-BE49-F238E27FC236}">
                <a16:creationId xmlns:a16="http://schemas.microsoft.com/office/drawing/2014/main" id="{A4343C96-60D3-4E33-9FB6-1723B93E6893}"/>
              </a:ext>
            </a:extLst>
          </p:cNvPr>
          <p:cNvSpPr>
            <a:spLocks noGrp="1"/>
          </p:cNvSpPr>
          <p:nvPr>
            <p:ph idx="1"/>
          </p:nvPr>
        </p:nvSpPr>
        <p:spPr/>
        <p:txBody>
          <a:bodyPr vert="horz" lIns="91440" tIns="45720" rIns="91440" bIns="45720" rtlCol="0" anchor="t">
            <a:normAutofit/>
          </a:bodyPr>
          <a:lstStyle/>
          <a:p>
            <a:r>
              <a:rPr lang="en-US">
                <a:cs typeface="Calibri"/>
              </a:rPr>
              <a:t>A political issue is any question that deals with how power is distributed and operates in society, and how people think about, and engage in, their communities and the wider world on matters that affect their lives.</a:t>
            </a:r>
            <a:endParaRPr lang="en-US" dirty="0">
              <a:cs typeface="Calibri"/>
            </a:endParaRPr>
          </a:p>
        </p:txBody>
      </p:sp>
      <p:pic>
        <p:nvPicPr>
          <p:cNvPr id="6" name="Picture 4" descr="http://www.clker.com/cliparts/2/1/6/4/11949849561471865434attenzione_rotondo_archi_01.svg.hi.png">
            <a:extLst>
              <a:ext uri="{FF2B5EF4-FFF2-40B4-BE49-F238E27FC236}">
                <a16:creationId xmlns:a16="http://schemas.microsoft.com/office/drawing/2014/main" id="{7AB6BCAA-04AE-48C1-94F6-287A89A02F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7925" y="120105"/>
            <a:ext cx="1502674" cy="14768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296428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crowd of people watching a baseball game&#10;&#10;Description generated with high confidence">
            <a:extLst>
              <a:ext uri="{FF2B5EF4-FFF2-40B4-BE49-F238E27FC236}">
                <a16:creationId xmlns:a16="http://schemas.microsoft.com/office/drawing/2014/main" id="{1768082E-F032-4AE8-BBEA-6529CD0B525D}"/>
              </a:ext>
            </a:extLst>
          </p:cNvPr>
          <p:cNvPicPr>
            <a:picLocks noChangeAspect="1"/>
          </p:cNvPicPr>
          <p:nvPr/>
        </p:nvPicPr>
        <p:blipFill>
          <a:blip r:embed="rId2"/>
          <a:stretch>
            <a:fillRect/>
          </a:stretch>
        </p:blipFill>
        <p:spPr>
          <a:xfrm>
            <a:off x="612775" y="3105404"/>
            <a:ext cx="6029325" cy="3377692"/>
          </a:xfrm>
          <a:prstGeom prst="rect">
            <a:avLst/>
          </a:prstGeom>
        </p:spPr>
      </p:pic>
      <p:sp>
        <p:nvSpPr>
          <p:cNvPr id="2" name="Title 1">
            <a:extLst>
              <a:ext uri="{FF2B5EF4-FFF2-40B4-BE49-F238E27FC236}">
                <a16:creationId xmlns:a16="http://schemas.microsoft.com/office/drawing/2014/main" id="{B1986D1C-8AEC-4653-AF46-3B9DDAA174A2}"/>
              </a:ext>
            </a:extLst>
          </p:cNvPr>
          <p:cNvSpPr>
            <a:spLocks noGrp="1"/>
          </p:cNvSpPr>
          <p:nvPr>
            <p:ph type="title"/>
          </p:nvPr>
        </p:nvSpPr>
        <p:spPr/>
        <p:txBody>
          <a:bodyPr/>
          <a:lstStyle/>
          <a:p>
            <a:r>
              <a:rPr lang="en-US"/>
              <a:t>Political Issues</a:t>
            </a:r>
          </a:p>
        </p:txBody>
      </p:sp>
      <p:sp>
        <p:nvSpPr>
          <p:cNvPr id="3" name="Content Placeholder 2">
            <a:extLst>
              <a:ext uri="{FF2B5EF4-FFF2-40B4-BE49-F238E27FC236}">
                <a16:creationId xmlns:a16="http://schemas.microsoft.com/office/drawing/2014/main" id="{A4343C96-60D3-4E33-9FB6-1723B93E6893}"/>
              </a:ext>
            </a:extLst>
          </p:cNvPr>
          <p:cNvSpPr>
            <a:spLocks noGrp="1"/>
          </p:cNvSpPr>
          <p:nvPr>
            <p:ph idx="1"/>
          </p:nvPr>
        </p:nvSpPr>
        <p:spPr/>
        <p:txBody>
          <a:bodyPr vert="horz" lIns="91440" tIns="45720" rIns="91440" bIns="45720" rtlCol="0" anchor="t">
            <a:normAutofit/>
          </a:bodyPr>
          <a:lstStyle/>
          <a:p>
            <a:r>
              <a:rPr lang="en-US">
                <a:cs typeface="Calibri"/>
              </a:rPr>
              <a:t>A political issue is any question that deals with how power is distributed and operates in society, and how people think about, and engage in, their communities and the wider world on matters that affect their lives.</a:t>
            </a:r>
            <a:endParaRPr lang="en-US" dirty="0">
              <a:cs typeface="Calibri"/>
            </a:endParaRPr>
          </a:p>
        </p:txBody>
      </p:sp>
      <p:pic>
        <p:nvPicPr>
          <p:cNvPr id="6" name="Picture 4" descr="http://www.clker.com/cliparts/2/1/6/4/11949849561471865434attenzione_rotondo_archi_01.svg.hi.png">
            <a:extLst>
              <a:ext uri="{FF2B5EF4-FFF2-40B4-BE49-F238E27FC236}">
                <a16:creationId xmlns:a16="http://schemas.microsoft.com/office/drawing/2014/main" id="{7AB6BCAA-04AE-48C1-94F6-287A89A02F9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7925" y="120105"/>
            <a:ext cx="1502674" cy="147684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a:extLst>
              <a:ext uri="{FF2B5EF4-FFF2-40B4-BE49-F238E27FC236}">
                <a16:creationId xmlns:a16="http://schemas.microsoft.com/office/drawing/2014/main" id="{BF6CFBBE-2567-4C49-B354-D0FF4D21E50C}"/>
              </a:ext>
            </a:extLst>
          </p:cNvPr>
          <p:cNvSpPr txBox="1"/>
          <p:nvPr/>
        </p:nvSpPr>
        <p:spPr>
          <a:xfrm>
            <a:off x="6946899" y="4106719"/>
            <a:ext cx="4174837" cy="20505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Modern Love Grunge"/>
              </a:rPr>
              <a:t>Thinking both globally and locally – who </a:t>
            </a:r>
            <a:r>
              <a:rPr lang="en-US" sz="3200" dirty="0">
                <a:latin typeface="Modern Love Grunge"/>
              </a:rPr>
              <a:t>would you say has 'power' in society? </a:t>
            </a:r>
            <a:endParaRPr lang="en-US" sz="3200">
              <a:latin typeface="Modern Love Grunge"/>
              <a:cs typeface="Calibri"/>
            </a:endParaRPr>
          </a:p>
        </p:txBody>
      </p:sp>
    </p:spTree>
    <p:extLst>
      <p:ext uri="{BB962C8B-B14F-4D97-AF65-F5344CB8AC3E}">
        <p14:creationId xmlns:p14="http://schemas.microsoft.com/office/powerpoint/2010/main" val="246647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61DB-D87A-44D4-8F11-C5BCD3FBC3A9}"/>
              </a:ext>
            </a:extLst>
          </p:cNvPr>
          <p:cNvSpPr>
            <a:spLocks noGrp="1"/>
          </p:cNvSpPr>
          <p:nvPr>
            <p:ph type="title"/>
          </p:nvPr>
        </p:nvSpPr>
        <p:spPr/>
        <p:txBody>
          <a:bodyPr/>
          <a:lstStyle/>
          <a:p>
            <a:r>
              <a:rPr lang="en-US"/>
              <a:t>Political Issues</a:t>
            </a:r>
          </a:p>
        </p:txBody>
      </p:sp>
      <p:sp>
        <p:nvSpPr>
          <p:cNvPr id="3" name="Content Placeholder 2">
            <a:extLst>
              <a:ext uri="{FF2B5EF4-FFF2-40B4-BE49-F238E27FC236}">
                <a16:creationId xmlns:a16="http://schemas.microsoft.com/office/drawing/2014/main" id="{0E7FD478-0A12-45E2-9175-293CAC1323F6}"/>
              </a:ext>
            </a:extLst>
          </p:cNvPr>
          <p:cNvSpPr>
            <a:spLocks noGrp="1"/>
          </p:cNvSpPr>
          <p:nvPr>
            <p:ph idx="1"/>
          </p:nvPr>
        </p:nvSpPr>
        <p:spPr/>
        <p:txBody>
          <a:bodyPr vert="horz" lIns="91440" tIns="45720" rIns="91440" bIns="45720" rtlCol="0" anchor="t">
            <a:normAutofit/>
          </a:bodyPr>
          <a:lstStyle/>
          <a:p>
            <a:r>
              <a:rPr lang="en-US">
                <a:cs typeface="Calibri"/>
              </a:rPr>
              <a:t>Actor?</a:t>
            </a:r>
          </a:p>
        </p:txBody>
      </p:sp>
      <p:pic>
        <p:nvPicPr>
          <p:cNvPr id="15" name="Picture 6" descr="A person wearing a suit and sunglasses posing for the camera&#10;&#10;Description generated with very high confidence">
            <a:extLst>
              <a:ext uri="{FF2B5EF4-FFF2-40B4-BE49-F238E27FC236}">
                <a16:creationId xmlns:a16="http://schemas.microsoft.com/office/drawing/2014/main" id="{8805941D-5287-43E5-920A-A41A58769A3B}"/>
              </a:ext>
            </a:extLst>
          </p:cNvPr>
          <p:cNvPicPr>
            <a:picLocks noChangeAspect="1"/>
          </p:cNvPicPr>
          <p:nvPr/>
        </p:nvPicPr>
        <p:blipFill>
          <a:blip r:embed="rId2"/>
          <a:stretch>
            <a:fillRect/>
          </a:stretch>
        </p:blipFill>
        <p:spPr>
          <a:xfrm>
            <a:off x="874712" y="2185987"/>
            <a:ext cx="6132512" cy="4605337"/>
          </a:xfrm>
          <a:prstGeom prst="rect">
            <a:avLst/>
          </a:prstGeom>
        </p:spPr>
      </p:pic>
      <p:pic>
        <p:nvPicPr>
          <p:cNvPr id="17" name="Picture 17" descr="A picture containing room, food&#10;&#10;Description generated with very high confidence">
            <a:extLst>
              <a:ext uri="{FF2B5EF4-FFF2-40B4-BE49-F238E27FC236}">
                <a16:creationId xmlns:a16="http://schemas.microsoft.com/office/drawing/2014/main" id="{083B7F2F-9B1A-4FBB-89D0-B0A0EEB7A419}"/>
              </a:ext>
            </a:extLst>
          </p:cNvPr>
          <p:cNvPicPr>
            <a:picLocks noChangeAspect="1"/>
          </p:cNvPicPr>
          <p:nvPr/>
        </p:nvPicPr>
        <p:blipFill>
          <a:blip r:embed="rId3"/>
          <a:stretch>
            <a:fillRect/>
          </a:stretch>
        </p:blipFill>
        <p:spPr>
          <a:xfrm>
            <a:off x="6954837" y="2770372"/>
            <a:ext cx="5172075" cy="3444506"/>
          </a:xfrm>
          <a:prstGeom prst="rect">
            <a:avLst/>
          </a:prstGeom>
        </p:spPr>
      </p:pic>
    </p:spTree>
    <p:extLst>
      <p:ext uri="{BB962C8B-B14F-4D97-AF65-F5344CB8AC3E}">
        <p14:creationId xmlns:p14="http://schemas.microsoft.com/office/powerpoint/2010/main" val="2310068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861DB-D87A-44D4-8F11-C5BCD3FBC3A9}"/>
              </a:ext>
            </a:extLst>
          </p:cNvPr>
          <p:cNvSpPr>
            <a:spLocks noGrp="1"/>
          </p:cNvSpPr>
          <p:nvPr>
            <p:ph type="title"/>
          </p:nvPr>
        </p:nvSpPr>
        <p:spPr/>
        <p:txBody>
          <a:bodyPr/>
          <a:lstStyle/>
          <a:p>
            <a:r>
              <a:rPr lang="en-US"/>
              <a:t>Political Issues</a:t>
            </a:r>
          </a:p>
        </p:txBody>
      </p:sp>
      <p:sp>
        <p:nvSpPr>
          <p:cNvPr id="3" name="Content Placeholder 2">
            <a:extLst>
              <a:ext uri="{FF2B5EF4-FFF2-40B4-BE49-F238E27FC236}">
                <a16:creationId xmlns:a16="http://schemas.microsoft.com/office/drawing/2014/main" id="{0E7FD478-0A12-45E2-9175-293CAC1323F6}"/>
              </a:ext>
            </a:extLst>
          </p:cNvPr>
          <p:cNvSpPr>
            <a:spLocks noGrp="1"/>
          </p:cNvSpPr>
          <p:nvPr>
            <p:ph idx="1"/>
          </p:nvPr>
        </p:nvSpPr>
        <p:spPr/>
        <p:txBody>
          <a:bodyPr vert="horz" lIns="91440" tIns="45720" rIns="91440" bIns="45720" rtlCol="0" anchor="t">
            <a:normAutofit/>
          </a:bodyPr>
          <a:lstStyle/>
          <a:p>
            <a:r>
              <a:rPr lang="en-US">
                <a:cs typeface="Calibri"/>
              </a:rPr>
              <a:t>Actor</a:t>
            </a:r>
          </a:p>
          <a:p>
            <a:pPr lvl="1"/>
            <a:r>
              <a:rPr lang="en-US">
                <a:cs typeface="Calibri"/>
              </a:rPr>
              <a:t>Any individual or entity that has enough authority and power – and has a will to exercise its power to influence political processes.</a:t>
            </a:r>
            <a:endParaRPr lang="en-US" dirty="0">
              <a:cs typeface="Calibri"/>
            </a:endParaRPr>
          </a:p>
        </p:txBody>
      </p:sp>
      <p:pic>
        <p:nvPicPr>
          <p:cNvPr id="5" name="Picture 4" descr="http://www.clker.com/cliparts/2/1/6/4/11949849561471865434attenzione_rotondo_archi_01.svg.hi.png">
            <a:extLst>
              <a:ext uri="{FF2B5EF4-FFF2-40B4-BE49-F238E27FC236}">
                <a16:creationId xmlns:a16="http://schemas.microsoft.com/office/drawing/2014/main" id="{7A6CB7CD-D6A9-4CFA-B940-7DA35BE7FC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7925" y="120105"/>
            <a:ext cx="1502674" cy="147684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8" descr="A person wearing a suit and tie&#10;&#10;Description generated with very high confidence">
            <a:extLst>
              <a:ext uri="{FF2B5EF4-FFF2-40B4-BE49-F238E27FC236}">
                <a16:creationId xmlns:a16="http://schemas.microsoft.com/office/drawing/2014/main" id="{6C674942-DD18-4D97-8C1F-5AD39FE9E95A}"/>
              </a:ext>
            </a:extLst>
          </p:cNvPr>
          <p:cNvPicPr>
            <a:picLocks noChangeAspect="1"/>
          </p:cNvPicPr>
          <p:nvPr/>
        </p:nvPicPr>
        <p:blipFill>
          <a:blip r:embed="rId3"/>
          <a:stretch>
            <a:fillRect/>
          </a:stretch>
        </p:blipFill>
        <p:spPr>
          <a:xfrm>
            <a:off x="6296025" y="3423085"/>
            <a:ext cx="5894387" cy="3432893"/>
          </a:xfrm>
          <a:prstGeom prst="rect">
            <a:avLst/>
          </a:prstGeom>
        </p:spPr>
      </p:pic>
      <p:pic>
        <p:nvPicPr>
          <p:cNvPr id="4" name="Picture 6" descr="A crowd of people racing down the street&#10;&#10;Description generated with very high confidence">
            <a:extLst>
              <a:ext uri="{FF2B5EF4-FFF2-40B4-BE49-F238E27FC236}">
                <a16:creationId xmlns:a16="http://schemas.microsoft.com/office/drawing/2014/main" id="{246EB015-5FAC-4CDB-B070-D3D9103B4E71}"/>
              </a:ext>
            </a:extLst>
          </p:cNvPr>
          <p:cNvPicPr>
            <a:picLocks noChangeAspect="1"/>
          </p:cNvPicPr>
          <p:nvPr/>
        </p:nvPicPr>
        <p:blipFill>
          <a:blip r:embed="rId4"/>
          <a:stretch>
            <a:fillRect/>
          </a:stretch>
        </p:blipFill>
        <p:spPr>
          <a:xfrm>
            <a:off x="1588" y="3554413"/>
            <a:ext cx="4949825" cy="3305175"/>
          </a:xfrm>
          <a:prstGeom prst="rect">
            <a:avLst/>
          </a:prstGeom>
        </p:spPr>
      </p:pic>
      <p:pic>
        <p:nvPicPr>
          <p:cNvPr id="10" name="Picture 10" descr="A picture containing drawing, food&#10;&#10;Description generated with very high confidence">
            <a:extLst>
              <a:ext uri="{FF2B5EF4-FFF2-40B4-BE49-F238E27FC236}">
                <a16:creationId xmlns:a16="http://schemas.microsoft.com/office/drawing/2014/main" id="{C7D87285-A00A-4FE2-BA7C-FFA42BDC74F1}"/>
              </a:ext>
            </a:extLst>
          </p:cNvPr>
          <p:cNvPicPr>
            <a:picLocks noChangeAspect="1"/>
          </p:cNvPicPr>
          <p:nvPr/>
        </p:nvPicPr>
        <p:blipFill>
          <a:blip r:embed="rId5"/>
          <a:stretch>
            <a:fillRect/>
          </a:stretch>
        </p:blipFill>
        <p:spPr>
          <a:xfrm>
            <a:off x="4989513" y="3490913"/>
            <a:ext cx="2324100" cy="1971675"/>
          </a:xfrm>
          <a:prstGeom prst="rect">
            <a:avLst/>
          </a:prstGeom>
        </p:spPr>
      </p:pic>
    </p:spTree>
    <p:extLst>
      <p:ext uri="{BB962C8B-B14F-4D97-AF65-F5344CB8AC3E}">
        <p14:creationId xmlns:p14="http://schemas.microsoft.com/office/powerpoint/2010/main" val="960766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B48B4-1D97-4264-9CA8-8BEFA5A11435}"/>
              </a:ext>
            </a:extLst>
          </p:cNvPr>
          <p:cNvSpPr>
            <a:spLocks noGrp="1"/>
          </p:cNvSpPr>
          <p:nvPr>
            <p:ph type="title"/>
          </p:nvPr>
        </p:nvSpPr>
        <p:spPr/>
        <p:txBody>
          <a:bodyPr/>
          <a:lstStyle/>
          <a:p>
            <a:r>
              <a:rPr lang="en-US"/>
              <a:t>Political Issues</a:t>
            </a:r>
          </a:p>
        </p:txBody>
      </p:sp>
      <p:sp>
        <p:nvSpPr>
          <p:cNvPr id="3" name="Content Placeholder 2">
            <a:extLst>
              <a:ext uri="{FF2B5EF4-FFF2-40B4-BE49-F238E27FC236}">
                <a16:creationId xmlns:a16="http://schemas.microsoft.com/office/drawing/2014/main" id="{56DBDBD2-CD7B-4B4C-B4A3-A6877BDD1805}"/>
              </a:ext>
            </a:extLst>
          </p:cNvPr>
          <p:cNvSpPr>
            <a:spLocks noGrp="1"/>
          </p:cNvSpPr>
          <p:nvPr>
            <p:ph idx="1"/>
          </p:nvPr>
        </p:nvSpPr>
        <p:spPr>
          <a:xfrm>
            <a:off x="609600" y="1600201"/>
            <a:ext cx="5035550" cy="4525963"/>
          </a:xfrm>
        </p:spPr>
        <p:txBody>
          <a:bodyPr vert="horz" lIns="91440" tIns="45720" rIns="91440" bIns="45720" rtlCol="0" anchor="t">
            <a:normAutofit lnSpcReduction="10000"/>
          </a:bodyPr>
          <a:lstStyle/>
          <a:p>
            <a:r>
              <a:rPr lang="en-US">
                <a:cs typeface="Calibri"/>
              </a:rPr>
              <a:t>State Actors</a:t>
            </a:r>
          </a:p>
          <a:p>
            <a:pPr lvl="1"/>
            <a:r>
              <a:rPr lang="en-US">
                <a:cs typeface="Calibri"/>
              </a:rPr>
              <a:t>State governments making political policy (foreign and domestic)</a:t>
            </a:r>
            <a:endParaRPr lang="en-US" dirty="0">
              <a:cs typeface="Calibri"/>
            </a:endParaRPr>
          </a:p>
          <a:p>
            <a:r>
              <a:rPr lang="en-US">
                <a:cs typeface="Calibri"/>
              </a:rPr>
              <a:t>Non-State Actors</a:t>
            </a:r>
            <a:endParaRPr lang="en-US" dirty="0">
              <a:cs typeface="Calibri"/>
            </a:endParaRPr>
          </a:p>
          <a:p>
            <a:pPr lvl="1">
              <a:buFont typeface="Courier New" pitchFamily="34" charset="0"/>
              <a:buChar char="o"/>
            </a:pPr>
            <a:r>
              <a:rPr lang="en-US">
                <a:ea typeface="+mn-lt"/>
                <a:cs typeface="+mn-lt"/>
              </a:rPr>
              <a:t>An individual or organization that has significant political influence but is not allied to any particular country or state.</a:t>
            </a:r>
            <a:endParaRPr lang="en-US" dirty="0">
              <a:cs typeface="Calibri"/>
            </a:endParaRPr>
          </a:p>
        </p:txBody>
      </p:sp>
      <p:pic>
        <p:nvPicPr>
          <p:cNvPr id="5" name="Picture 4" descr="http://www.clker.com/cliparts/2/1/6/4/11949849561471865434attenzione_rotondo_archi_01.svg.hi.png">
            <a:extLst>
              <a:ext uri="{FF2B5EF4-FFF2-40B4-BE49-F238E27FC236}">
                <a16:creationId xmlns:a16="http://schemas.microsoft.com/office/drawing/2014/main" id="{61095245-0DA0-4668-9E9A-87CA64D0985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67925" y="120105"/>
            <a:ext cx="1502674" cy="1476847"/>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6" descr="A close up of a logo&#10;&#10;Description generated with very high confidence">
            <a:extLst>
              <a:ext uri="{FF2B5EF4-FFF2-40B4-BE49-F238E27FC236}">
                <a16:creationId xmlns:a16="http://schemas.microsoft.com/office/drawing/2014/main" id="{052D0012-BC96-41E2-A4C9-F42C69997515}"/>
              </a:ext>
            </a:extLst>
          </p:cNvPr>
          <p:cNvPicPr>
            <a:picLocks noChangeAspect="1"/>
          </p:cNvPicPr>
          <p:nvPr/>
        </p:nvPicPr>
        <p:blipFill>
          <a:blip r:embed="rId3"/>
          <a:stretch>
            <a:fillRect/>
          </a:stretch>
        </p:blipFill>
        <p:spPr>
          <a:xfrm>
            <a:off x="5581650" y="4295775"/>
            <a:ext cx="1822450" cy="1822450"/>
          </a:xfrm>
          <a:prstGeom prst="rect">
            <a:avLst/>
          </a:prstGeom>
        </p:spPr>
      </p:pic>
      <p:pic>
        <p:nvPicPr>
          <p:cNvPr id="8" name="Picture 8" descr="A person in a blue shirt&#10;&#10;Description generated with very high confidence">
            <a:extLst>
              <a:ext uri="{FF2B5EF4-FFF2-40B4-BE49-F238E27FC236}">
                <a16:creationId xmlns:a16="http://schemas.microsoft.com/office/drawing/2014/main" id="{04E0D34F-E4EF-404E-8C6B-71E70E43AC32}"/>
              </a:ext>
            </a:extLst>
          </p:cNvPr>
          <p:cNvPicPr>
            <a:picLocks noChangeAspect="1"/>
          </p:cNvPicPr>
          <p:nvPr/>
        </p:nvPicPr>
        <p:blipFill>
          <a:blip r:embed="rId4"/>
          <a:stretch>
            <a:fillRect/>
          </a:stretch>
        </p:blipFill>
        <p:spPr>
          <a:xfrm>
            <a:off x="7472363" y="4052888"/>
            <a:ext cx="1962150" cy="2324100"/>
          </a:xfrm>
          <a:prstGeom prst="rect">
            <a:avLst/>
          </a:prstGeom>
        </p:spPr>
      </p:pic>
      <p:pic>
        <p:nvPicPr>
          <p:cNvPr id="10" name="Picture 10" descr="A picture containing plate, cup&#10;&#10;Description generated with very high confidence">
            <a:extLst>
              <a:ext uri="{FF2B5EF4-FFF2-40B4-BE49-F238E27FC236}">
                <a16:creationId xmlns:a16="http://schemas.microsoft.com/office/drawing/2014/main" id="{A4B6E340-A289-4662-B927-0D26D196AA51}"/>
              </a:ext>
            </a:extLst>
          </p:cNvPr>
          <p:cNvPicPr>
            <a:picLocks noChangeAspect="1"/>
          </p:cNvPicPr>
          <p:nvPr/>
        </p:nvPicPr>
        <p:blipFill>
          <a:blip r:embed="rId5"/>
          <a:stretch>
            <a:fillRect/>
          </a:stretch>
        </p:blipFill>
        <p:spPr>
          <a:xfrm>
            <a:off x="9502775" y="3938588"/>
            <a:ext cx="2536825" cy="2536825"/>
          </a:xfrm>
          <a:prstGeom prst="rect">
            <a:avLst/>
          </a:prstGeom>
        </p:spPr>
      </p:pic>
      <p:pic>
        <p:nvPicPr>
          <p:cNvPr id="12" name="Picture 12" descr="A close up of a yellow building&#10;&#10;Description generated with very high confidence">
            <a:extLst>
              <a:ext uri="{FF2B5EF4-FFF2-40B4-BE49-F238E27FC236}">
                <a16:creationId xmlns:a16="http://schemas.microsoft.com/office/drawing/2014/main" id="{08E90836-D776-4C20-908F-73741B3F945B}"/>
              </a:ext>
            </a:extLst>
          </p:cNvPr>
          <p:cNvPicPr>
            <a:picLocks noChangeAspect="1"/>
          </p:cNvPicPr>
          <p:nvPr/>
        </p:nvPicPr>
        <p:blipFill>
          <a:blip r:embed="rId6"/>
          <a:stretch>
            <a:fillRect/>
          </a:stretch>
        </p:blipFill>
        <p:spPr>
          <a:xfrm>
            <a:off x="5437188" y="2198687"/>
            <a:ext cx="1968500" cy="1317625"/>
          </a:xfrm>
          <a:prstGeom prst="rect">
            <a:avLst/>
          </a:prstGeom>
        </p:spPr>
      </p:pic>
      <p:pic>
        <p:nvPicPr>
          <p:cNvPr id="14" name="Picture 14" descr="A picture containing outdoor, grass, road, building&#10;&#10;Description generated with very high confidence">
            <a:extLst>
              <a:ext uri="{FF2B5EF4-FFF2-40B4-BE49-F238E27FC236}">
                <a16:creationId xmlns:a16="http://schemas.microsoft.com/office/drawing/2014/main" id="{73E231FA-175C-43CD-AEB3-5DD947FE625F}"/>
              </a:ext>
            </a:extLst>
          </p:cNvPr>
          <p:cNvPicPr>
            <a:picLocks noChangeAspect="1"/>
          </p:cNvPicPr>
          <p:nvPr/>
        </p:nvPicPr>
        <p:blipFill>
          <a:blip r:embed="rId7"/>
          <a:stretch>
            <a:fillRect/>
          </a:stretch>
        </p:blipFill>
        <p:spPr>
          <a:xfrm>
            <a:off x="7469188" y="2136775"/>
            <a:ext cx="2143125" cy="1433513"/>
          </a:xfrm>
          <a:prstGeom prst="rect">
            <a:avLst/>
          </a:prstGeom>
        </p:spPr>
      </p:pic>
      <p:pic>
        <p:nvPicPr>
          <p:cNvPr id="16" name="Picture 16" descr="A picture containing water, building, outdoor, large&#10;&#10;Description generated with very high confidence">
            <a:extLst>
              <a:ext uri="{FF2B5EF4-FFF2-40B4-BE49-F238E27FC236}">
                <a16:creationId xmlns:a16="http://schemas.microsoft.com/office/drawing/2014/main" id="{75D493E4-FD9B-4472-9C9F-4131BF080CD9}"/>
              </a:ext>
            </a:extLst>
          </p:cNvPr>
          <p:cNvPicPr>
            <a:picLocks noChangeAspect="1"/>
          </p:cNvPicPr>
          <p:nvPr/>
        </p:nvPicPr>
        <p:blipFill>
          <a:blip r:embed="rId8"/>
          <a:stretch>
            <a:fillRect/>
          </a:stretch>
        </p:blipFill>
        <p:spPr>
          <a:xfrm>
            <a:off x="9688513" y="1933575"/>
            <a:ext cx="2466975" cy="1847850"/>
          </a:xfrm>
          <a:prstGeom prst="rect">
            <a:avLst/>
          </a:prstGeom>
        </p:spPr>
      </p:pic>
    </p:spTree>
    <p:extLst>
      <p:ext uri="{BB962C8B-B14F-4D97-AF65-F5344CB8AC3E}">
        <p14:creationId xmlns:p14="http://schemas.microsoft.com/office/powerpoint/2010/main" val="282196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F3D5-7928-4639-A98D-A66F6F2AD3FE}"/>
              </a:ext>
            </a:extLst>
          </p:cNvPr>
          <p:cNvSpPr>
            <a:spLocks noGrp="1"/>
          </p:cNvSpPr>
          <p:nvPr>
            <p:ph type="title"/>
          </p:nvPr>
        </p:nvSpPr>
        <p:spPr>
          <a:xfrm>
            <a:off x="2389717" y="4604327"/>
            <a:ext cx="7315200" cy="566738"/>
          </a:xfrm>
          <a:prstGeom prst="rect">
            <a:avLst/>
          </a:prstGeom>
        </p:spPr>
        <p:txBody>
          <a:bodyPr anchor="b">
            <a:normAutofit/>
          </a:bodyPr>
          <a:lstStyle/>
          <a:p>
            <a:r>
              <a:rPr lang="en-US"/>
              <a:t>Political Issues</a:t>
            </a:r>
          </a:p>
        </p:txBody>
      </p:sp>
      <p:pic>
        <p:nvPicPr>
          <p:cNvPr id="6" name="Picture 6" descr="A group of people holding a sign posing for the camera&#10;&#10;Description generated with very high confidence">
            <a:extLst>
              <a:ext uri="{FF2B5EF4-FFF2-40B4-BE49-F238E27FC236}">
                <a16:creationId xmlns:a16="http://schemas.microsoft.com/office/drawing/2014/main" id="{BA40914D-46CD-413A-83B4-0D30B618B5AC}"/>
              </a:ext>
            </a:extLst>
          </p:cNvPr>
          <p:cNvPicPr>
            <a:picLocks noChangeAspect="1"/>
          </p:cNvPicPr>
          <p:nvPr/>
        </p:nvPicPr>
        <p:blipFill rotWithShape="1">
          <a:blip r:embed="rId2"/>
          <a:srcRect/>
          <a:stretch/>
        </p:blipFill>
        <p:spPr>
          <a:xfrm>
            <a:off x="2389717" y="612775"/>
            <a:ext cx="7315200" cy="4114800"/>
          </a:xfrm>
          <a:prstGeom prst="rect">
            <a:avLst/>
          </a:prstGeom>
          <a:noFill/>
        </p:spPr>
      </p:pic>
      <p:sp>
        <p:nvSpPr>
          <p:cNvPr id="3" name="Content Placeholder 2">
            <a:extLst>
              <a:ext uri="{FF2B5EF4-FFF2-40B4-BE49-F238E27FC236}">
                <a16:creationId xmlns:a16="http://schemas.microsoft.com/office/drawing/2014/main" id="{640AF207-6E52-4492-818F-CACF52B23508}"/>
              </a:ext>
            </a:extLst>
          </p:cNvPr>
          <p:cNvSpPr>
            <a:spLocks noGrp="1"/>
          </p:cNvSpPr>
          <p:nvPr>
            <p:ph type="body" sz="half" idx="2"/>
          </p:nvPr>
        </p:nvSpPr>
        <p:spPr>
          <a:xfrm>
            <a:off x="2389717" y="5147974"/>
            <a:ext cx="7315200" cy="804862"/>
          </a:xfrm>
          <a:prstGeom prst="rect">
            <a:avLst/>
          </a:prstGeom>
        </p:spPr>
        <p:txBody>
          <a:bodyPr vert="horz" lIns="91440" tIns="45720" rIns="91440" bIns="45720" rtlCol="0">
            <a:noAutofit/>
          </a:bodyPr>
          <a:lstStyle/>
          <a:p>
            <a:pPr marL="0" indent="0">
              <a:lnSpc>
                <a:spcPct val="90000"/>
              </a:lnSpc>
              <a:buNone/>
            </a:pPr>
            <a:r>
              <a:rPr lang="en-US" sz="1600"/>
              <a:t>So – political issues are researched in social science departments and think tanks; they populate the agendas of politicians and policymakers; they occupy the minds of executives of global corporations and local social entrepreneurs; they affect how people participate in and resist change; they are discussed in media and over coffee; they inspire oratory and art; they are deeply rooted in history and culture. Political issues are part of our daily lives.</a:t>
            </a:r>
          </a:p>
        </p:txBody>
      </p:sp>
    </p:spTree>
    <p:extLst>
      <p:ext uri="{BB962C8B-B14F-4D97-AF65-F5344CB8AC3E}">
        <p14:creationId xmlns:p14="http://schemas.microsoft.com/office/powerpoint/2010/main" val="32595732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E2CC-D179-4D0D-A5E1-46183B3C4E4B}"/>
              </a:ext>
            </a:extLst>
          </p:cNvPr>
          <p:cNvSpPr>
            <a:spLocks noGrp="1"/>
          </p:cNvSpPr>
          <p:nvPr>
            <p:ph type="title"/>
          </p:nvPr>
        </p:nvSpPr>
        <p:spPr/>
        <p:txBody>
          <a:bodyPr/>
          <a:lstStyle/>
          <a:p>
            <a:r>
              <a:rPr lang="en-US"/>
              <a:t>Key Concepts</a:t>
            </a:r>
          </a:p>
        </p:txBody>
      </p:sp>
      <p:graphicFrame>
        <p:nvGraphicFramePr>
          <p:cNvPr id="4" name="Table 4">
            <a:extLst>
              <a:ext uri="{FF2B5EF4-FFF2-40B4-BE49-F238E27FC236}">
                <a16:creationId xmlns:a16="http://schemas.microsoft.com/office/drawing/2014/main" id="{ED060804-A806-416D-81C7-685A32864B63}"/>
              </a:ext>
            </a:extLst>
          </p:cNvPr>
          <p:cNvGraphicFramePr>
            <a:graphicFrameLocks noGrp="1"/>
          </p:cNvGraphicFramePr>
          <p:nvPr>
            <p:extLst>
              <p:ext uri="{D42A27DB-BD31-4B8C-83A1-F6EECF244321}">
                <p14:modId xmlns:p14="http://schemas.microsoft.com/office/powerpoint/2010/main" val="3242506716"/>
              </p:ext>
            </p:extLst>
          </p:nvPr>
        </p:nvGraphicFramePr>
        <p:xfrm>
          <a:off x="609600" y="2141538"/>
          <a:ext cx="10972800" cy="3291840"/>
        </p:xfrm>
        <a:graphic>
          <a:graphicData uri="http://schemas.openxmlformats.org/drawingml/2006/table">
            <a:tbl>
              <a:tblPr bandRow="1">
                <a:tableStyleId>{BC89EF96-8CEA-46FF-86C4-4CE0E7609802}</a:tableStyleId>
              </a:tblPr>
              <a:tblGrid>
                <a:gridCol w="2743200">
                  <a:extLst>
                    <a:ext uri="{9D8B030D-6E8A-4147-A177-3AD203B41FA5}">
                      <a16:colId xmlns:a16="http://schemas.microsoft.com/office/drawing/2014/main" val="3678703385"/>
                    </a:ext>
                  </a:extLst>
                </a:gridCol>
                <a:gridCol w="2743200">
                  <a:extLst>
                    <a:ext uri="{9D8B030D-6E8A-4147-A177-3AD203B41FA5}">
                      <a16:colId xmlns:a16="http://schemas.microsoft.com/office/drawing/2014/main" val="2596735795"/>
                    </a:ext>
                  </a:extLst>
                </a:gridCol>
                <a:gridCol w="2743200">
                  <a:extLst>
                    <a:ext uri="{9D8B030D-6E8A-4147-A177-3AD203B41FA5}">
                      <a16:colId xmlns:a16="http://schemas.microsoft.com/office/drawing/2014/main" val="1855119658"/>
                    </a:ext>
                  </a:extLst>
                </a:gridCol>
                <a:gridCol w="2743200">
                  <a:extLst>
                    <a:ext uri="{9D8B030D-6E8A-4147-A177-3AD203B41FA5}">
                      <a16:colId xmlns:a16="http://schemas.microsoft.com/office/drawing/2014/main" val="2818342460"/>
                    </a:ext>
                  </a:extLst>
                </a:gridCol>
              </a:tblGrid>
              <a:tr h="822960">
                <a:tc>
                  <a:txBody>
                    <a:bodyPr/>
                    <a:lstStyle/>
                    <a:p>
                      <a:pPr algn="ctr"/>
                      <a:r>
                        <a:rPr lang="en-US" sz="2400" b="0">
                          <a:latin typeface="+mj-lt"/>
                        </a:rPr>
                        <a:t>Power</a:t>
                      </a:r>
                    </a:p>
                  </a:txBody>
                  <a:tcPr anchor="ctr"/>
                </a:tc>
                <a:tc>
                  <a:txBody>
                    <a:bodyPr/>
                    <a:lstStyle/>
                    <a:p>
                      <a:pPr algn="ctr"/>
                      <a:r>
                        <a:rPr lang="en-US" sz="2400" b="0">
                          <a:latin typeface="+mj-lt"/>
                        </a:rPr>
                        <a:t>Sovereignty</a:t>
                      </a:r>
                    </a:p>
                  </a:txBody>
                  <a:tcPr anchor="ctr"/>
                </a:tc>
                <a:tc>
                  <a:txBody>
                    <a:bodyPr/>
                    <a:lstStyle/>
                    <a:p>
                      <a:pPr algn="ctr"/>
                      <a:r>
                        <a:rPr lang="en-US" sz="2400" b="0">
                          <a:latin typeface="+mj-lt"/>
                        </a:rPr>
                        <a:t>Legitimacy</a:t>
                      </a:r>
                    </a:p>
                  </a:txBody>
                  <a:tcPr anchor="ctr"/>
                </a:tc>
                <a:tc>
                  <a:txBody>
                    <a:bodyPr/>
                    <a:lstStyle/>
                    <a:p>
                      <a:pPr algn="ctr"/>
                      <a:r>
                        <a:rPr lang="en-US" sz="2400" b="0">
                          <a:latin typeface="+mj-lt"/>
                        </a:rPr>
                        <a:t>Interdependence</a:t>
                      </a:r>
                    </a:p>
                  </a:txBody>
                  <a:tcPr anchor="ctr"/>
                </a:tc>
                <a:extLst>
                  <a:ext uri="{0D108BD9-81ED-4DB2-BD59-A6C34878D82A}">
                    <a16:rowId xmlns:a16="http://schemas.microsoft.com/office/drawing/2014/main" val="547731816"/>
                  </a:ext>
                </a:extLst>
              </a:tr>
              <a:tr h="822960">
                <a:tc>
                  <a:txBody>
                    <a:bodyPr/>
                    <a:lstStyle/>
                    <a:p>
                      <a:pPr algn="ctr"/>
                      <a:r>
                        <a:rPr lang="en-US" sz="2400" b="0">
                          <a:latin typeface="+mj-lt"/>
                        </a:rPr>
                        <a:t>Peace</a:t>
                      </a:r>
                    </a:p>
                  </a:txBody>
                  <a:tcPr anchor="ctr"/>
                </a:tc>
                <a:tc>
                  <a:txBody>
                    <a:bodyPr/>
                    <a:lstStyle/>
                    <a:p>
                      <a:pPr algn="ctr"/>
                      <a:r>
                        <a:rPr lang="en-US" sz="2400" b="0">
                          <a:latin typeface="+mj-lt"/>
                        </a:rPr>
                        <a:t>Conflict</a:t>
                      </a:r>
                    </a:p>
                  </a:txBody>
                  <a:tcPr anchor="ctr"/>
                </a:tc>
                <a:tc>
                  <a:txBody>
                    <a:bodyPr/>
                    <a:lstStyle/>
                    <a:p>
                      <a:pPr algn="ctr"/>
                      <a:r>
                        <a:rPr lang="en-US" sz="2400" b="0">
                          <a:latin typeface="+mj-lt"/>
                        </a:rPr>
                        <a:t>Violence</a:t>
                      </a:r>
                    </a:p>
                  </a:txBody>
                  <a:tcPr anchor="ctr"/>
                </a:tc>
                <a:tc>
                  <a:txBody>
                    <a:bodyPr/>
                    <a:lstStyle/>
                    <a:p>
                      <a:pPr algn="ctr"/>
                      <a:r>
                        <a:rPr lang="en-US" sz="2400" b="0">
                          <a:latin typeface="+mj-lt"/>
                        </a:rPr>
                        <a:t>Non-Violence</a:t>
                      </a:r>
                    </a:p>
                  </a:txBody>
                  <a:tcPr anchor="ctr"/>
                </a:tc>
                <a:extLst>
                  <a:ext uri="{0D108BD9-81ED-4DB2-BD59-A6C34878D82A}">
                    <a16:rowId xmlns:a16="http://schemas.microsoft.com/office/drawing/2014/main" val="3827692570"/>
                  </a:ext>
                </a:extLst>
              </a:tr>
              <a:tr h="822960">
                <a:tc>
                  <a:txBody>
                    <a:bodyPr/>
                    <a:lstStyle/>
                    <a:p>
                      <a:pPr algn="ctr"/>
                      <a:r>
                        <a:rPr lang="en-US" sz="2400" b="0">
                          <a:latin typeface="+mj-lt"/>
                        </a:rPr>
                        <a:t>Human Rights</a:t>
                      </a:r>
                    </a:p>
                  </a:txBody>
                  <a:tcPr anchor="ctr"/>
                </a:tc>
                <a:tc>
                  <a:txBody>
                    <a:bodyPr/>
                    <a:lstStyle/>
                    <a:p>
                      <a:pPr algn="ctr"/>
                      <a:r>
                        <a:rPr lang="en-US" sz="2400" b="0">
                          <a:latin typeface="+mj-lt"/>
                        </a:rPr>
                        <a:t>Justice</a:t>
                      </a:r>
                    </a:p>
                  </a:txBody>
                  <a:tcPr anchor="ctr"/>
                </a:tc>
                <a:tc>
                  <a:txBody>
                    <a:bodyPr/>
                    <a:lstStyle/>
                    <a:p>
                      <a:pPr algn="ctr"/>
                      <a:r>
                        <a:rPr lang="en-US" sz="2400" b="0">
                          <a:latin typeface="+mj-lt"/>
                        </a:rPr>
                        <a:t>Liberty</a:t>
                      </a:r>
                    </a:p>
                  </a:txBody>
                  <a:tcPr anchor="ctr"/>
                </a:tc>
                <a:tc>
                  <a:txBody>
                    <a:bodyPr/>
                    <a:lstStyle/>
                    <a:p>
                      <a:pPr algn="ctr"/>
                      <a:r>
                        <a:rPr lang="en-US" sz="2400" b="0">
                          <a:latin typeface="+mj-lt"/>
                        </a:rPr>
                        <a:t>Equality</a:t>
                      </a:r>
                    </a:p>
                  </a:txBody>
                  <a:tcPr anchor="ctr"/>
                </a:tc>
                <a:extLst>
                  <a:ext uri="{0D108BD9-81ED-4DB2-BD59-A6C34878D82A}">
                    <a16:rowId xmlns:a16="http://schemas.microsoft.com/office/drawing/2014/main" val="1268272141"/>
                  </a:ext>
                </a:extLst>
              </a:tr>
              <a:tr h="822960">
                <a:tc>
                  <a:txBody>
                    <a:bodyPr/>
                    <a:lstStyle/>
                    <a:p>
                      <a:pPr algn="ctr"/>
                      <a:r>
                        <a:rPr lang="en-US" sz="2400" b="0">
                          <a:latin typeface="+mj-lt"/>
                        </a:rPr>
                        <a:t>Development</a:t>
                      </a:r>
                    </a:p>
                  </a:txBody>
                  <a:tcPr anchor="ctr"/>
                </a:tc>
                <a:tc>
                  <a:txBody>
                    <a:bodyPr/>
                    <a:lstStyle/>
                    <a:p>
                      <a:pPr algn="ctr"/>
                      <a:r>
                        <a:rPr lang="en-US" sz="2400" b="0">
                          <a:latin typeface="+mj-lt"/>
                        </a:rPr>
                        <a:t>Inequality</a:t>
                      </a:r>
                    </a:p>
                  </a:txBody>
                  <a:tcPr anchor="ctr"/>
                </a:tc>
                <a:tc>
                  <a:txBody>
                    <a:bodyPr/>
                    <a:lstStyle/>
                    <a:p>
                      <a:pPr algn="ctr"/>
                      <a:r>
                        <a:rPr lang="en-US" sz="2400" b="0">
                          <a:latin typeface="+mj-lt"/>
                        </a:rPr>
                        <a:t>Globalization</a:t>
                      </a:r>
                    </a:p>
                  </a:txBody>
                  <a:tcPr anchor="ctr"/>
                </a:tc>
                <a:tc>
                  <a:txBody>
                    <a:bodyPr/>
                    <a:lstStyle/>
                    <a:p>
                      <a:pPr algn="ctr"/>
                      <a:r>
                        <a:rPr lang="en-US" sz="2400" b="0" dirty="0">
                          <a:latin typeface="+mj-lt"/>
                        </a:rPr>
                        <a:t>Sustainability</a:t>
                      </a:r>
                    </a:p>
                  </a:txBody>
                  <a:tcPr anchor="ctr"/>
                </a:tc>
                <a:extLst>
                  <a:ext uri="{0D108BD9-81ED-4DB2-BD59-A6C34878D82A}">
                    <a16:rowId xmlns:a16="http://schemas.microsoft.com/office/drawing/2014/main" val="4277471260"/>
                  </a:ext>
                </a:extLst>
              </a:tr>
            </a:tbl>
          </a:graphicData>
        </a:graphic>
      </p:graphicFrame>
    </p:spTree>
    <p:extLst>
      <p:ext uri="{BB962C8B-B14F-4D97-AF65-F5344CB8AC3E}">
        <p14:creationId xmlns:p14="http://schemas.microsoft.com/office/powerpoint/2010/main" val="34531770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Powerpoin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tandard Powerpoint Theme" id="{BB4E7DDF-5A53-4CE5-BFEC-F181F3FA926A}" vid="{F240C943-79E1-4333-B754-880836C1B22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MS_Mappings xmlns="ecb43e87-81ee-451a-96c5-93b5cdabf3f1" xsi:nil="true"/>
    <DefaultSectionNames xmlns="ecb43e87-81ee-451a-96c5-93b5cdabf3f1" xsi:nil="true"/>
    <Has_Leaders_Only_SectionGroup xmlns="ecb43e87-81ee-451a-96c5-93b5cdabf3f1" xsi:nil="true"/>
    <NotebookType xmlns="ecb43e87-81ee-451a-96c5-93b5cdabf3f1" xsi:nil="true"/>
    <TeamsChannelId xmlns="ecb43e87-81ee-451a-96c5-93b5cdabf3f1" xsi:nil="true"/>
    <Invited_Leaders xmlns="ecb43e87-81ee-451a-96c5-93b5cdabf3f1" xsi:nil="true"/>
    <Math_Settings xmlns="ecb43e87-81ee-451a-96c5-93b5cdabf3f1" xsi:nil="true"/>
    <AppVersion xmlns="ecb43e87-81ee-451a-96c5-93b5cdabf3f1" xsi:nil="true"/>
    <IsNotebookLocked xmlns="ecb43e87-81ee-451a-96c5-93b5cdabf3f1" xsi:nil="true"/>
    <Invited_Members xmlns="ecb43e87-81ee-451a-96c5-93b5cdabf3f1" xsi:nil="true"/>
    <Templates xmlns="ecb43e87-81ee-451a-96c5-93b5cdabf3f1" xsi:nil="true"/>
    <Members xmlns="ecb43e87-81ee-451a-96c5-93b5cdabf3f1">
      <UserInfo>
        <DisplayName/>
        <AccountId xsi:nil="true"/>
        <AccountType/>
      </UserInfo>
    </Members>
    <Self_Registration_Enabled xmlns="ecb43e87-81ee-451a-96c5-93b5cdabf3f1" xsi:nil="true"/>
    <FolderType xmlns="ecb43e87-81ee-451a-96c5-93b5cdabf3f1" xsi:nil="true"/>
    <Distribution_Groups xmlns="ecb43e87-81ee-451a-96c5-93b5cdabf3f1" xsi:nil="true"/>
    <Member_Groups xmlns="ecb43e87-81ee-451a-96c5-93b5cdabf3f1">
      <UserInfo>
        <DisplayName/>
        <AccountId xsi:nil="true"/>
        <AccountType/>
      </UserInfo>
    </Member_Groups>
    <CultureName xmlns="ecb43e87-81ee-451a-96c5-93b5cdabf3f1" xsi:nil="true"/>
    <Is_Collaboration_Space_Locked xmlns="ecb43e87-81ee-451a-96c5-93b5cdabf3f1" xsi:nil="true"/>
    <Owner xmlns="ecb43e87-81ee-451a-96c5-93b5cdabf3f1">
      <UserInfo>
        <DisplayName/>
        <AccountId xsi:nil="true"/>
        <AccountType/>
      </UserInfo>
    </Owner>
    <Leaders xmlns="ecb43e87-81ee-451a-96c5-93b5cdabf3f1">
      <UserInfo>
        <DisplayName/>
        <AccountId xsi:nil="true"/>
        <AccountType/>
      </UserInfo>
    </Lead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6FF088DAAC334F8C219F1C45DFAA6D" ma:contentTypeVersion="31" ma:contentTypeDescription="Create a new document." ma:contentTypeScope="" ma:versionID="8e62439cccca89d03742168fd3c4d79a">
  <xsd:schema xmlns:xsd="http://www.w3.org/2001/XMLSchema" xmlns:xs="http://www.w3.org/2001/XMLSchema" xmlns:p="http://schemas.microsoft.com/office/2006/metadata/properties" xmlns:ns3="2812d61e-2efa-4239-998f-ddf5455bb29f" xmlns:ns4="ecb43e87-81ee-451a-96c5-93b5cdabf3f1" targetNamespace="http://schemas.microsoft.com/office/2006/metadata/properties" ma:root="true" ma:fieldsID="89b8db90c78ce62c22b41b714acea0d4" ns3:_="" ns4:_="">
    <xsd:import namespace="2812d61e-2efa-4239-998f-ddf5455bb29f"/>
    <xsd:import namespace="ecb43e87-81ee-451a-96c5-93b5cdabf3f1"/>
    <xsd:element name="properties">
      <xsd:complexType>
        <xsd:sequence>
          <xsd:element name="documentManagement">
            <xsd:complexType>
              <xsd:all>
                <xsd:element ref="ns3:SharedWithUsers" minOccurs="0"/>
                <xsd:element ref="ns4:MediaServiceMetadata" minOccurs="0"/>
                <xsd:element ref="ns4:MediaServiceFastMetadata" minOccurs="0"/>
                <xsd:element ref="ns3:SharedWithDetails" minOccurs="0"/>
                <xsd:element ref="ns3:SharingHintHash" minOccurs="0"/>
                <xsd:element ref="ns4:MediaServiceDateTaken" minOccurs="0"/>
                <xsd:element ref="ns4:MediaServiceAutoTags" minOccurs="0"/>
                <xsd:element ref="ns4:MediaServiceOCR" minOccurs="0"/>
                <xsd:element ref="ns4:MediaServiceLocation" minOccurs="0"/>
                <xsd:element ref="ns4:NotebookType" minOccurs="0"/>
                <xsd:element ref="ns4:FolderType" minOccurs="0"/>
                <xsd:element ref="ns4:CultureName" minOccurs="0"/>
                <xsd:element ref="ns4:AppVersion" minOccurs="0"/>
                <xsd:element ref="ns4:TeamsChannelId" minOccurs="0"/>
                <xsd:element ref="ns4:Owner" minOccurs="0"/>
                <xsd:element ref="ns4:Math_Settings" minOccurs="0"/>
                <xsd:element ref="ns4:DefaultSectionNames" minOccurs="0"/>
                <xsd:element ref="ns4:Templates" minOccurs="0"/>
                <xsd:element ref="ns4:Leaders" minOccurs="0"/>
                <xsd:element ref="ns4:Members" minOccurs="0"/>
                <xsd:element ref="ns4:Member_Groups" minOccurs="0"/>
                <xsd:element ref="ns4:Distribution_Groups" minOccurs="0"/>
                <xsd:element ref="ns4:LMS_Mappings" minOccurs="0"/>
                <xsd:element ref="ns4:Invited_Leaders" minOccurs="0"/>
                <xsd:element ref="ns4:Invited_Members" minOccurs="0"/>
                <xsd:element ref="ns4:Self_Registration_Enabled" minOccurs="0"/>
                <xsd:element ref="ns4:Has_Leaders_Only_SectionGroup" minOccurs="0"/>
                <xsd:element ref="ns4:Is_Collaboration_Space_Locked" minOccurs="0"/>
                <xsd:element ref="ns4:IsNotebookLocked"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12d61e-2efa-4239-998f-ddf5455bb2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b43e87-81ee-451a-96c5-93b5cdabf3f1"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Leaders" ma:index="26"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27"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28"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9" nillable="true" ma:displayName="Distribution Groups" ma:internalName="Distribution_Groups">
      <xsd:simpleType>
        <xsd:restriction base="dms:Note">
          <xsd:maxLength value="255"/>
        </xsd:restriction>
      </xsd:simpleType>
    </xsd:element>
    <xsd:element name="LMS_Mappings" ma:index="30" nillable="true" ma:displayName="LMS Mappings" ma:internalName="LMS_Mappings">
      <xsd:simpleType>
        <xsd:restriction base="dms:Note">
          <xsd:maxLength value="255"/>
        </xsd:restriction>
      </xsd:simpleType>
    </xsd:element>
    <xsd:element name="Invited_Leaders" ma:index="31" nillable="true" ma:displayName="Invited Leaders" ma:internalName="Invited_Leaders">
      <xsd:simpleType>
        <xsd:restriction base="dms:Note">
          <xsd:maxLength value="255"/>
        </xsd:restriction>
      </xsd:simpleType>
    </xsd:element>
    <xsd:element name="Invited_Members" ma:index="32" nillable="true" ma:displayName="Invited Members" ma:internalName="Invited_Members">
      <xsd:simpleType>
        <xsd:restriction base="dms:Note">
          <xsd:maxLength value="255"/>
        </xsd:restriction>
      </xsd:simpleType>
    </xsd:element>
    <xsd:element name="Self_Registration_Enabled" ma:index="33" nillable="true" ma:displayName="Self Registration Enabled" ma:internalName="Self_Registration_Enabled">
      <xsd:simpleType>
        <xsd:restriction base="dms:Boolean"/>
      </xsd:simpleType>
    </xsd:element>
    <xsd:element name="Has_Leaders_Only_SectionGroup" ma:index="34" nillable="true" ma:displayName="Has Leaders Only SectionGroup" ma:internalName="Has_Leaders_Only_SectionGroup">
      <xsd:simpleType>
        <xsd:restriction base="dms:Boolean"/>
      </xsd:simpleType>
    </xsd:element>
    <xsd:element name="Is_Collaboration_Space_Locked" ma:index="35" nillable="true" ma:displayName="Is Collaboration Space Locked" ma:internalName="Is_Collaboration_Space_Locked">
      <xsd:simpleType>
        <xsd:restriction base="dms:Boolean"/>
      </xsd:simpleType>
    </xsd:element>
    <xsd:element name="IsNotebookLocked" ma:index="36" nillable="true" ma:displayName="Is Notebook Locked" ma:internalName="IsNotebookLocked">
      <xsd:simpleType>
        <xsd:restriction base="dms:Boolean"/>
      </xsd:simpleType>
    </xsd:element>
    <xsd:element name="MediaServiceGenerationTime" ma:index="37" nillable="true" ma:displayName="MediaServiceGenerationTime" ma:hidden="true" ma:internalName="MediaServiceGenerationTime" ma:readOnly="true">
      <xsd:simpleType>
        <xsd:restriction base="dms:Text"/>
      </xsd:simpleType>
    </xsd:element>
    <xsd:element name="MediaServiceEventHashCode" ma:index="3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F33E45-E7A3-4902-881E-3B59E07B8F11}">
  <ds:schemaRefs>
    <ds:schemaRef ds:uri="http://schemas.microsoft.com/sharepoint/v3/contenttype/forms"/>
  </ds:schemaRefs>
</ds:datastoreItem>
</file>

<file path=customXml/itemProps2.xml><?xml version="1.0" encoding="utf-8"?>
<ds:datastoreItem xmlns:ds="http://schemas.openxmlformats.org/officeDocument/2006/customXml" ds:itemID="{DCEFCB02-04B1-4602-BDB1-B47FC6CD7096}">
  <ds:schemaRefs>
    <ds:schemaRef ds:uri="http://schemas.openxmlformats.org/package/2006/metadata/core-properties"/>
    <ds:schemaRef ds:uri="2812d61e-2efa-4239-998f-ddf5455bb29f"/>
    <ds:schemaRef ds:uri="http://purl.org/dc/dcmitype/"/>
    <ds:schemaRef ds:uri="ecb43e87-81ee-451a-96c5-93b5cdabf3f1"/>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FA0EBA8D-9A61-40B6-A3C3-139872F43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12d61e-2efa-4239-998f-ddf5455bb29f"/>
    <ds:schemaRef ds:uri="ecb43e87-81ee-451a-96c5-93b5cdabf3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Standard Powerpoint Theme</Template>
  <TotalTime>1131</TotalTime>
  <Words>219</Words>
  <Application>Microsoft Office PowerPoint</Application>
  <PresentationFormat>Widescreen</PresentationFormat>
  <Paragraphs>38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Cambria</vt:lpstr>
      <vt:lpstr>Courier New</vt:lpstr>
      <vt:lpstr>Modern Love Grunge</vt:lpstr>
      <vt:lpstr>Standard Powerpoint Theme</vt:lpstr>
      <vt:lpstr>Global Politics Foundation</vt:lpstr>
      <vt:lpstr>If you see this:</vt:lpstr>
      <vt:lpstr>Political Issues</vt:lpstr>
      <vt:lpstr>Political Issues</vt:lpstr>
      <vt:lpstr>Political Issues</vt:lpstr>
      <vt:lpstr>Political Issues</vt:lpstr>
      <vt:lpstr>Political Issues</vt:lpstr>
      <vt:lpstr>Political Issues</vt:lpstr>
      <vt:lpstr>Key Concepts</vt:lpstr>
    </vt:vector>
  </TitlesOfParts>
  <Company>Calgary Board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Korczyk, Pawel Z</dc:creator>
  <cp:lastModifiedBy>Korczyk, Pawel Z</cp:lastModifiedBy>
  <cp:revision>288</cp:revision>
  <dcterms:created xsi:type="dcterms:W3CDTF">2020-02-03T17:26:54Z</dcterms:created>
  <dcterms:modified xsi:type="dcterms:W3CDTF">2020-02-05T16:22:08Z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0x010100F66FF088DAAC334F8C219F1C45DFAA6D</vt:lpwstr>
  </property>
</Properties>
</file>