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65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9226E1-4079-0CBC-387F-8F7198F44596}" v="928" dt="2020-02-05T18:25:42.616"/>
    <p1510:client id="{5D382B12-0147-52A9-D2AB-9599590E9B2F}" v="16" dt="2020-02-04T01:32:37.056"/>
    <p1510:client id="{CB656A5A-36D1-77A5-8C03-24212E1668D7}" v="1816" dt="2020-02-04T20:35:56.3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7" y="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czyk, Pawel Z" userId="S::pzkorczyk@cbe.ab.ca::9d139580-f6db-4c53-af5a-78a132f66bf2" providerId="AD" clId="Web-{399226E1-4079-0CBC-387F-8F7198F44596}"/>
    <pc:docChg chg="addSld delSld modSld sldOrd addMainMaster delMainMaster">
      <pc:chgData name="Korczyk, Pawel Z" userId="S::pzkorczyk@cbe.ab.ca::9d139580-f6db-4c53-af5a-78a132f66bf2" providerId="AD" clId="Web-{399226E1-4079-0CBC-387F-8F7198F44596}" dt="2020-02-05T18:25:42.616" v="911" actId="14100"/>
      <pc:docMkLst>
        <pc:docMk/>
      </pc:docMkLst>
      <pc:sldChg chg="modSp mod modClrScheme chgLayout">
        <pc:chgData name="Korczyk, Pawel Z" userId="S::pzkorczyk@cbe.ab.ca::9d139580-f6db-4c53-af5a-78a132f66bf2" providerId="AD" clId="Web-{399226E1-4079-0CBC-387F-8F7198F44596}" dt="2020-02-05T16:44:33.571" v="99"/>
        <pc:sldMkLst>
          <pc:docMk/>
          <pc:sldMk cId="3701278931" sldId="256"/>
        </pc:sldMkLst>
        <pc:spChg chg="mod ord">
          <ac:chgData name="Korczyk, Pawel Z" userId="S::pzkorczyk@cbe.ab.ca::9d139580-f6db-4c53-af5a-78a132f66bf2" providerId="AD" clId="Web-{399226E1-4079-0CBC-387F-8F7198F44596}" dt="2020-02-05T16:44:33.571" v="99"/>
          <ac:spMkLst>
            <pc:docMk/>
            <pc:sldMk cId="3701278931" sldId="256"/>
            <ac:spMk id="2" creationId="{00000000-0000-0000-0000-000000000000}"/>
          </ac:spMkLst>
        </pc:spChg>
        <pc:spChg chg="mod">
          <ac:chgData name="Korczyk, Pawel Z" userId="S::pzkorczyk@cbe.ab.ca::9d139580-f6db-4c53-af5a-78a132f66bf2" providerId="AD" clId="Web-{399226E1-4079-0CBC-387F-8F7198F44596}" dt="2020-02-05T16:19:55.517" v="41" actId="20577"/>
          <ac:spMkLst>
            <pc:docMk/>
            <pc:sldMk cId="3701278931" sldId="256"/>
            <ac:spMk id="7" creationId="{E2BE9381-9CA0-41DB-972A-95EDDF698B58}"/>
          </ac:spMkLst>
        </pc:spChg>
      </pc:sldChg>
      <pc:sldChg chg="del">
        <pc:chgData name="Korczyk, Pawel Z" userId="S::pzkorczyk@cbe.ab.ca::9d139580-f6db-4c53-af5a-78a132f66bf2" providerId="AD" clId="Web-{399226E1-4079-0CBC-387F-8F7198F44596}" dt="2020-02-05T16:20:14.456" v="48"/>
        <pc:sldMkLst>
          <pc:docMk/>
          <pc:sldMk cId="1529642822" sldId="257"/>
        </pc:sldMkLst>
      </pc:sldChg>
      <pc:sldChg chg="del">
        <pc:chgData name="Korczyk, Pawel Z" userId="S::pzkorczyk@cbe.ab.ca::9d139580-f6db-4c53-af5a-78a132f66bf2" providerId="AD" clId="Web-{399226E1-4079-0CBC-387F-8F7198F44596}" dt="2020-02-05T16:20:14.456" v="49"/>
        <pc:sldMkLst>
          <pc:docMk/>
          <pc:sldMk cId="237348276" sldId="258"/>
        </pc:sldMkLst>
      </pc:sldChg>
      <pc:sldChg chg="del">
        <pc:chgData name="Korczyk, Pawel Z" userId="S::pzkorczyk@cbe.ab.ca::9d139580-f6db-4c53-af5a-78a132f66bf2" providerId="AD" clId="Web-{399226E1-4079-0CBC-387F-8F7198F44596}" dt="2020-02-05T16:20:14.456" v="47"/>
        <pc:sldMkLst>
          <pc:docMk/>
          <pc:sldMk cId="246647233" sldId="259"/>
        </pc:sldMkLst>
      </pc:sldChg>
      <pc:sldChg chg="del">
        <pc:chgData name="Korczyk, Pawel Z" userId="S::pzkorczyk@cbe.ab.ca::9d139580-f6db-4c53-af5a-78a132f66bf2" providerId="AD" clId="Web-{399226E1-4079-0CBC-387F-8F7198F44596}" dt="2020-02-05T16:20:14.456" v="46"/>
        <pc:sldMkLst>
          <pc:docMk/>
          <pc:sldMk cId="2310068922" sldId="260"/>
        </pc:sldMkLst>
      </pc:sldChg>
      <pc:sldChg chg="del">
        <pc:chgData name="Korczyk, Pawel Z" userId="S::pzkorczyk@cbe.ab.ca::9d139580-f6db-4c53-af5a-78a132f66bf2" providerId="AD" clId="Web-{399226E1-4079-0CBC-387F-8F7198F44596}" dt="2020-02-05T16:20:14.456" v="45"/>
        <pc:sldMkLst>
          <pc:docMk/>
          <pc:sldMk cId="960766358" sldId="261"/>
        </pc:sldMkLst>
      </pc:sldChg>
      <pc:sldChg chg="del">
        <pc:chgData name="Korczyk, Pawel Z" userId="S::pzkorczyk@cbe.ab.ca::9d139580-f6db-4c53-af5a-78a132f66bf2" providerId="AD" clId="Web-{399226E1-4079-0CBC-387F-8F7198F44596}" dt="2020-02-05T16:20:14.456" v="44"/>
        <pc:sldMkLst>
          <pc:docMk/>
          <pc:sldMk cId="2821961236" sldId="262"/>
        </pc:sldMkLst>
      </pc:sldChg>
      <pc:sldChg chg="del">
        <pc:chgData name="Korczyk, Pawel Z" userId="S::pzkorczyk@cbe.ab.ca::9d139580-f6db-4c53-af5a-78a132f66bf2" providerId="AD" clId="Web-{399226E1-4079-0CBC-387F-8F7198F44596}" dt="2020-02-05T16:20:14.456" v="43"/>
        <pc:sldMkLst>
          <pc:docMk/>
          <pc:sldMk cId="3259573283" sldId="263"/>
        </pc:sldMkLst>
      </pc:sldChg>
      <pc:sldChg chg="modSp mod modClrScheme chgLayout">
        <pc:chgData name="Korczyk, Pawel Z" userId="S::pzkorczyk@cbe.ab.ca::9d139580-f6db-4c53-af5a-78a132f66bf2" providerId="AD" clId="Web-{399226E1-4079-0CBC-387F-8F7198F44596}" dt="2020-02-05T16:44:33.571" v="99"/>
        <pc:sldMkLst>
          <pc:docMk/>
          <pc:sldMk cId="3453177014" sldId="264"/>
        </pc:sldMkLst>
        <pc:spChg chg="mod ord">
          <ac:chgData name="Korczyk, Pawel Z" userId="S::pzkorczyk@cbe.ab.ca::9d139580-f6db-4c53-af5a-78a132f66bf2" providerId="AD" clId="Web-{399226E1-4079-0CBC-387F-8F7198F44596}" dt="2020-02-05T16:44:33.571" v="99"/>
          <ac:spMkLst>
            <pc:docMk/>
            <pc:sldMk cId="3453177014" sldId="264"/>
            <ac:spMk id="2" creationId="{E9D6E2CC-D179-4D0D-A5E1-46183B3C4E4B}"/>
          </ac:spMkLst>
        </pc:spChg>
      </pc:sldChg>
      <pc:sldChg chg="addSp delSp modSp new del mod modClrScheme chgLayout">
        <pc:chgData name="Korczyk, Pawel Z" userId="S::pzkorczyk@cbe.ab.ca::9d139580-f6db-4c53-af5a-78a132f66bf2" providerId="AD" clId="Web-{399226E1-4079-0CBC-387F-8F7198F44596}" dt="2020-02-05T16:44:46.962" v="103"/>
        <pc:sldMkLst>
          <pc:docMk/>
          <pc:sldMk cId="1559322351" sldId="265"/>
        </pc:sldMkLst>
        <pc:spChg chg="mod ord">
          <ac:chgData name="Korczyk, Pawel Z" userId="S::pzkorczyk@cbe.ab.ca::9d139580-f6db-4c53-af5a-78a132f66bf2" providerId="AD" clId="Web-{399226E1-4079-0CBC-387F-8F7198F44596}" dt="2020-02-05T16:44:33.571" v="99"/>
          <ac:spMkLst>
            <pc:docMk/>
            <pc:sldMk cId="1559322351" sldId="265"/>
            <ac:spMk id="2" creationId="{10DECBE3-3451-4096-8E12-4698F04B833E}"/>
          </ac:spMkLst>
        </pc:spChg>
        <pc:spChg chg="del mod">
          <ac:chgData name="Korczyk, Pawel Z" userId="S::pzkorczyk@cbe.ab.ca::9d139580-f6db-4c53-af5a-78a132f66bf2" providerId="AD" clId="Web-{399226E1-4079-0CBC-387F-8F7198F44596}" dt="2020-02-05T16:24:28.058" v="89"/>
          <ac:spMkLst>
            <pc:docMk/>
            <pc:sldMk cId="1559322351" sldId="265"/>
            <ac:spMk id="3" creationId="{21100AFB-535C-4998-A140-1FC036ACF919}"/>
          </ac:spMkLst>
        </pc:spChg>
        <pc:graphicFrameChg chg="add del mod modGraphic">
          <ac:chgData name="Korczyk, Pawel Z" userId="S::pzkorczyk@cbe.ab.ca::9d139580-f6db-4c53-af5a-78a132f66bf2" providerId="AD" clId="Web-{399226E1-4079-0CBC-387F-8F7198F44596}" dt="2020-02-05T16:24:55.528" v="91"/>
          <ac:graphicFrameMkLst>
            <pc:docMk/>
            <pc:sldMk cId="1559322351" sldId="265"/>
            <ac:graphicFrameMk id="4" creationId="{FCD62FD8-FB56-4E8A-9F30-9663ED9926EA}"/>
          </ac:graphicFrameMkLst>
        </pc:graphicFrameChg>
        <pc:picChg chg="add del mod">
          <ac:chgData name="Korczyk, Pawel Z" userId="S::pzkorczyk@cbe.ab.ca::9d139580-f6db-4c53-af5a-78a132f66bf2" providerId="AD" clId="Web-{399226E1-4079-0CBC-387F-8F7198F44596}" dt="2020-02-05T16:44:42.791" v="102"/>
          <ac:picMkLst>
            <pc:docMk/>
            <pc:sldMk cId="1559322351" sldId="265"/>
            <ac:picMk id="3" creationId="{731A9C29-630C-476D-854D-F1A877DD6ED5}"/>
          </ac:picMkLst>
        </pc:picChg>
        <pc:picChg chg="add del mod">
          <ac:chgData name="Korczyk, Pawel Z" userId="S::pzkorczyk@cbe.ab.ca::9d139580-f6db-4c53-af5a-78a132f66bf2" providerId="AD" clId="Web-{399226E1-4079-0CBC-387F-8F7198F44596}" dt="2020-02-05T16:44:41.274" v="101"/>
          <ac:picMkLst>
            <pc:docMk/>
            <pc:sldMk cId="1559322351" sldId="265"/>
            <ac:picMk id="5" creationId="{A3103FE8-764C-469C-82E6-5E95222EFC4B}"/>
          </ac:picMkLst>
        </pc:picChg>
      </pc:sldChg>
      <pc:sldChg chg="addSp delSp modSp new del">
        <pc:chgData name="Korczyk, Pawel Z" userId="S::pzkorczyk@cbe.ab.ca::9d139580-f6db-4c53-af5a-78a132f66bf2" providerId="AD" clId="Web-{399226E1-4079-0CBC-387F-8F7198F44596}" dt="2020-02-05T16:49:06.573" v="153"/>
        <pc:sldMkLst>
          <pc:docMk/>
          <pc:sldMk cId="3422096507" sldId="265"/>
        </pc:sldMkLst>
        <pc:spChg chg="add del mod">
          <ac:chgData name="Korczyk, Pawel Z" userId="S::pzkorczyk@cbe.ab.ca::9d139580-f6db-4c53-af5a-78a132f66bf2" providerId="AD" clId="Web-{399226E1-4079-0CBC-387F-8F7198F44596}" dt="2020-02-05T16:46:34.712" v="134"/>
          <ac:spMkLst>
            <pc:docMk/>
            <pc:sldMk cId="3422096507" sldId="265"/>
            <ac:spMk id="2" creationId="{B178B769-BD0F-491A-98EC-0D00BCDF8DA5}"/>
          </ac:spMkLst>
        </pc:spChg>
        <pc:spChg chg="add mod">
          <ac:chgData name="Korczyk, Pawel Z" userId="S::pzkorczyk@cbe.ab.ca::9d139580-f6db-4c53-af5a-78a132f66bf2" providerId="AD" clId="Web-{399226E1-4079-0CBC-387F-8F7198F44596}" dt="2020-02-05T16:49:05.838" v="151" actId="20577"/>
          <ac:spMkLst>
            <pc:docMk/>
            <pc:sldMk cId="3422096507" sldId="265"/>
            <ac:spMk id="9" creationId="{8499E899-E54A-44BA-8686-8A10EEE29E89}"/>
          </ac:spMkLst>
        </pc:spChg>
        <pc:picChg chg="add mod">
          <ac:chgData name="Korczyk, Pawel Z" userId="S::pzkorczyk@cbe.ab.ca::9d139580-f6db-4c53-af5a-78a132f66bf2" providerId="AD" clId="Web-{399226E1-4079-0CBC-387F-8F7198F44596}" dt="2020-02-05T16:46:06.290" v="129" actId="1076"/>
          <ac:picMkLst>
            <pc:docMk/>
            <pc:sldMk cId="3422096507" sldId="265"/>
            <ac:picMk id="3" creationId="{F98A3AEF-6F4B-4DDA-A62E-07A2C8ACB956}"/>
          </ac:picMkLst>
        </pc:picChg>
        <pc:picChg chg="add mod">
          <ac:chgData name="Korczyk, Pawel Z" userId="S::pzkorczyk@cbe.ab.ca::9d139580-f6db-4c53-af5a-78a132f66bf2" providerId="AD" clId="Web-{399226E1-4079-0CBC-387F-8F7198F44596}" dt="2020-02-05T16:46:07.931" v="131" actId="1076"/>
          <ac:picMkLst>
            <pc:docMk/>
            <pc:sldMk cId="3422096507" sldId="265"/>
            <ac:picMk id="5" creationId="{CBE203DB-D1E7-4EE9-9D32-C55F07CF04A2}"/>
          </ac:picMkLst>
        </pc:picChg>
        <pc:picChg chg="add mod">
          <ac:chgData name="Korczyk, Pawel Z" userId="S::pzkorczyk@cbe.ab.ca::9d139580-f6db-4c53-af5a-78a132f66bf2" providerId="AD" clId="Web-{399226E1-4079-0CBC-387F-8F7198F44596}" dt="2020-02-05T16:46:30.791" v="133" actId="1076"/>
          <ac:picMkLst>
            <pc:docMk/>
            <pc:sldMk cId="3422096507" sldId="265"/>
            <ac:picMk id="7" creationId="{DB12C621-BC8E-4E2B-B130-90B0373C52B2}"/>
          </ac:picMkLst>
        </pc:picChg>
      </pc:sldChg>
      <pc:sldChg chg="add">
        <pc:chgData name="Korczyk, Pawel Z" userId="S::pzkorczyk@cbe.ab.ca::9d139580-f6db-4c53-af5a-78a132f66bf2" providerId="AD" clId="Web-{399226E1-4079-0CBC-387F-8F7198F44596}" dt="2020-02-05T17:08:30.035" v="154"/>
        <pc:sldMkLst>
          <pc:docMk/>
          <pc:sldMk cId="3637188945" sldId="265"/>
        </pc:sldMkLst>
      </pc:sldChg>
      <pc:sldChg chg="addSp modSp new">
        <pc:chgData name="Korczyk, Pawel Z" userId="S::pzkorczyk@cbe.ab.ca::9d139580-f6db-4c53-af5a-78a132f66bf2" providerId="AD" clId="Web-{399226E1-4079-0CBC-387F-8F7198F44596}" dt="2020-02-05T17:09:25.972" v="184" actId="1076"/>
        <pc:sldMkLst>
          <pc:docMk/>
          <pc:sldMk cId="2453629866" sldId="266"/>
        </pc:sldMkLst>
        <pc:spChg chg="mod">
          <ac:chgData name="Korczyk, Pawel Z" userId="S::pzkorczyk@cbe.ab.ca::9d139580-f6db-4c53-af5a-78a132f66bf2" providerId="AD" clId="Web-{399226E1-4079-0CBC-387F-8F7198F44596}" dt="2020-02-05T17:08:44.847" v="165" actId="20577"/>
          <ac:spMkLst>
            <pc:docMk/>
            <pc:sldMk cId="2453629866" sldId="266"/>
            <ac:spMk id="2" creationId="{3295A2B5-254E-4986-BA9B-BEE53E1A69F5}"/>
          </ac:spMkLst>
        </pc:spChg>
        <pc:spChg chg="mod">
          <ac:chgData name="Korczyk, Pawel Z" userId="S::pzkorczyk@cbe.ab.ca::9d139580-f6db-4c53-af5a-78a132f66bf2" providerId="AD" clId="Web-{399226E1-4079-0CBC-387F-8F7198F44596}" dt="2020-02-05T17:08:49.097" v="176" actId="20577"/>
          <ac:spMkLst>
            <pc:docMk/>
            <pc:sldMk cId="2453629866" sldId="266"/>
            <ac:spMk id="3" creationId="{2BCCA9FE-3A11-47F3-81C0-F225753970B2}"/>
          </ac:spMkLst>
        </pc:spChg>
        <pc:picChg chg="add mod">
          <ac:chgData name="Korczyk, Pawel Z" userId="S::pzkorczyk@cbe.ab.ca::9d139580-f6db-4c53-af5a-78a132f66bf2" providerId="AD" clId="Web-{399226E1-4079-0CBC-387F-8F7198F44596}" dt="2020-02-05T17:09:25.972" v="184" actId="1076"/>
          <ac:picMkLst>
            <pc:docMk/>
            <pc:sldMk cId="2453629866" sldId="266"/>
            <ac:picMk id="4" creationId="{F0A18344-AFD9-46C9-9416-AEBC70D5011D}"/>
          </ac:picMkLst>
        </pc:picChg>
      </pc:sldChg>
      <pc:sldChg chg="addSp delSp modSp add replId">
        <pc:chgData name="Korczyk, Pawel Z" userId="S::pzkorczyk@cbe.ab.ca::9d139580-f6db-4c53-af5a-78a132f66bf2" providerId="AD" clId="Web-{399226E1-4079-0CBC-387F-8F7198F44596}" dt="2020-02-05T17:10:43.411" v="203" actId="14100"/>
        <pc:sldMkLst>
          <pc:docMk/>
          <pc:sldMk cId="3268106923" sldId="267"/>
        </pc:sldMkLst>
        <pc:spChg chg="mod">
          <ac:chgData name="Korczyk, Pawel Z" userId="S::pzkorczyk@cbe.ab.ca::9d139580-f6db-4c53-af5a-78a132f66bf2" providerId="AD" clId="Web-{399226E1-4079-0CBC-387F-8F7198F44596}" dt="2020-02-05T17:10:27.832" v="196" actId="20577"/>
          <ac:spMkLst>
            <pc:docMk/>
            <pc:sldMk cId="3268106923" sldId="267"/>
            <ac:spMk id="3" creationId="{2BCCA9FE-3A11-47F3-81C0-F225753970B2}"/>
          </ac:spMkLst>
        </pc:spChg>
        <pc:picChg chg="del">
          <ac:chgData name="Korczyk, Pawel Z" userId="S::pzkorczyk@cbe.ab.ca::9d139580-f6db-4c53-af5a-78a132f66bf2" providerId="AD" clId="Web-{399226E1-4079-0CBC-387F-8F7198F44596}" dt="2020-02-05T17:10:30.004" v="199"/>
          <ac:picMkLst>
            <pc:docMk/>
            <pc:sldMk cId="3268106923" sldId="267"/>
            <ac:picMk id="4" creationId="{F0A18344-AFD9-46C9-9416-AEBC70D5011D}"/>
          </ac:picMkLst>
        </pc:picChg>
        <pc:picChg chg="add mod">
          <ac:chgData name="Korczyk, Pawel Z" userId="S::pzkorczyk@cbe.ab.ca::9d139580-f6db-4c53-af5a-78a132f66bf2" providerId="AD" clId="Web-{399226E1-4079-0CBC-387F-8F7198F44596}" dt="2020-02-05T17:10:43.411" v="203" actId="14100"/>
          <ac:picMkLst>
            <pc:docMk/>
            <pc:sldMk cId="3268106923" sldId="267"/>
            <ac:picMk id="5" creationId="{27881D3E-4DFF-4282-B556-A3D4EDEF26EB}"/>
          </ac:picMkLst>
        </pc:picChg>
      </pc:sldChg>
      <pc:sldChg chg="addSp delSp modSp add replId">
        <pc:chgData name="Korczyk, Pawel Z" userId="S::pzkorczyk@cbe.ab.ca::9d139580-f6db-4c53-af5a-78a132f66bf2" providerId="AD" clId="Web-{399226E1-4079-0CBC-387F-8F7198F44596}" dt="2020-02-05T17:19:43.444" v="229" actId="1076"/>
        <pc:sldMkLst>
          <pc:docMk/>
          <pc:sldMk cId="4052433877" sldId="268"/>
        </pc:sldMkLst>
        <pc:spChg chg="mod">
          <ac:chgData name="Korczyk, Pawel Z" userId="S::pzkorczyk@cbe.ab.ca::9d139580-f6db-4c53-af5a-78a132f66bf2" providerId="AD" clId="Web-{399226E1-4079-0CBC-387F-8F7198F44596}" dt="2020-02-05T17:11:53.395" v="219" actId="20577"/>
          <ac:spMkLst>
            <pc:docMk/>
            <pc:sldMk cId="4052433877" sldId="268"/>
            <ac:spMk id="3" creationId="{2BCCA9FE-3A11-47F3-81C0-F225753970B2}"/>
          </ac:spMkLst>
        </pc:spChg>
        <pc:picChg chg="add mod">
          <ac:chgData name="Korczyk, Pawel Z" userId="S::pzkorczyk@cbe.ab.ca::9d139580-f6db-4c53-af5a-78a132f66bf2" providerId="AD" clId="Web-{399226E1-4079-0CBC-387F-8F7198F44596}" dt="2020-02-05T17:19:43.444" v="229" actId="1076"/>
          <ac:picMkLst>
            <pc:docMk/>
            <pc:sldMk cId="4052433877" sldId="268"/>
            <ac:picMk id="4" creationId="{C3D2E5CA-8BA0-4999-98A0-E897255E486B}"/>
          </ac:picMkLst>
        </pc:picChg>
        <pc:picChg chg="del">
          <ac:chgData name="Korczyk, Pawel Z" userId="S::pzkorczyk@cbe.ab.ca::9d139580-f6db-4c53-af5a-78a132f66bf2" providerId="AD" clId="Web-{399226E1-4079-0CBC-387F-8F7198F44596}" dt="2020-02-05T17:13:24.942" v="223"/>
          <ac:picMkLst>
            <pc:docMk/>
            <pc:sldMk cId="4052433877" sldId="268"/>
            <ac:picMk id="5" creationId="{27881D3E-4DFF-4282-B556-A3D4EDEF26EB}"/>
          </ac:picMkLst>
        </pc:picChg>
      </pc:sldChg>
      <pc:sldChg chg="addSp delSp modSp add replId">
        <pc:chgData name="Korczyk, Pawel Z" userId="S::pzkorczyk@cbe.ab.ca::9d139580-f6db-4c53-af5a-78a132f66bf2" providerId="AD" clId="Web-{399226E1-4079-0CBC-387F-8F7198F44596}" dt="2020-02-05T17:21:24.710" v="246" actId="1076"/>
        <pc:sldMkLst>
          <pc:docMk/>
          <pc:sldMk cId="2311047923" sldId="269"/>
        </pc:sldMkLst>
        <pc:spChg chg="mod">
          <ac:chgData name="Korczyk, Pawel Z" userId="S::pzkorczyk@cbe.ab.ca::9d139580-f6db-4c53-af5a-78a132f66bf2" providerId="AD" clId="Web-{399226E1-4079-0CBC-387F-8F7198F44596}" dt="2020-02-05T17:20:05.069" v="238" actId="20577"/>
          <ac:spMkLst>
            <pc:docMk/>
            <pc:sldMk cId="2311047923" sldId="269"/>
            <ac:spMk id="3" creationId="{2BCCA9FE-3A11-47F3-81C0-F225753970B2}"/>
          </ac:spMkLst>
        </pc:spChg>
        <pc:picChg chg="del">
          <ac:chgData name="Korczyk, Pawel Z" userId="S::pzkorczyk@cbe.ab.ca::9d139580-f6db-4c53-af5a-78a132f66bf2" providerId="AD" clId="Web-{399226E1-4079-0CBC-387F-8F7198F44596}" dt="2020-02-05T17:20:45.803" v="241"/>
          <ac:picMkLst>
            <pc:docMk/>
            <pc:sldMk cId="2311047923" sldId="269"/>
            <ac:picMk id="4" creationId="{C3D2E5CA-8BA0-4999-98A0-E897255E486B}"/>
          </ac:picMkLst>
        </pc:picChg>
        <pc:picChg chg="add mod">
          <ac:chgData name="Korczyk, Pawel Z" userId="S::pzkorczyk@cbe.ab.ca::9d139580-f6db-4c53-af5a-78a132f66bf2" providerId="AD" clId="Web-{399226E1-4079-0CBC-387F-8F7198F44596}" dt="2020-02-05T17:21:24.710" v="246" actId="1076"/>
          <ac:picMkLst>
            <pc:docMk/>
            <pc:sldMk cId="2311047923" sldId="269"/>
            <ac:picMk id="5" creationId="{65EC04FA-6072-4D51-8FFE-93CD38892460}"/>
          </ac:picMkLst>
        </pc:picChg>
      </pc:sldChg>
      <pc:sldChg chg="new del">
        <pc:chgData name="Korczyk, Pawel Z" userId="S::pzkorczyk@cbe.ab.ca::9d139580-f6db-4c53-af5a-78a132f66bf2" providerId="AD" clId="Web-{399226E1-4079-0CBC-387F-8F7198F44596}" dt="2020-02-05T17:22:20.335" v="248"/>
        <pc:sldMkLst>
          <pc:docMk/>
          <pc:sldMk cId="1205212904" sldId="270"/>
        </pc:sldMkLst>
      </pc:sldChg>
      <pc:sldChg chg="addSp delSp modSp add replId">
        <pc:chgData name="Korczyk, Pawel Z" userId="S::pzkorczyk@cbe.ab.ca::9d139580-f6db-4c53-af5a-78a132f66bf2" providerId="AD" clId="Web-{399226E1-4079-0CBC-387F-8F7198F44596}" dt="2020-02-05T17:23:31.163" v="257" actId="1076"/>
        <pc:sldMkLst>
          <pc:docMk/>
          <pc:sldMk cId="2698943992" sldId="270"/>
        </pc:sldMkLst>
        <pc:spChg chg="mod">
          <ac:chgData name="Korczyk, Pawel Z" userId="S::pzkorczyk@cbe.ab.ca::9d139580-f6db-4c53-af5a-78a132f66bf2" providerId="AD" clId="Web-{399226E1-4079-0CBC-387F-8F7198F44596}" dt="2020-02-05T17:22:29.569" v="250" actId="20577"/>
          <ac:spMkLst>
            <pc:docMk/>
            <pc:sldMk cId="2698943992" sldId="270"/>
            <ac:spMk id="3" creationId="{2BCCA9FE-3A11-47F3-81C0-F225753970B2}"/>
          </ac:spMkLst>
        </pc:spChg>
        <pc:picChg chg="add mod">
          <ac:chgData name="Korczyk, Pawel Z" userId="S::pzkorczyk@cbe.ab.ca::9d139580-f6db-4c53-af5a-78a132f66bf2" providerId="AD" clId="Web-{399226E1-4079-0CBC-387F-8F7198F44596}" dt="2020-02-05T17:23:31.163" v="257" actId="1076"/>
          <ac:picMkLst>
            <pc:docMk/>
            <pc:sldMk cId="2698943992" sldId="270"/>
            <ac:picMk id="4" creationId="{311C51F9-AC48-4AE3-9164-68DC2AD660AC}"/>
          </ac:picMkLst>
        </pc:picChg>
        <pc:picChg chg="del">
          <ac:chgData name="Korczyk, Pawel Z" userId="S::pzkorczyk@cbe.ab.ca::9d139580-f6db-4c53-af5a-78a132f66bf2" providerId="AD" clId="Web-{399226E1-4079-0CBC-387F-8F7198F44596}" dt="2020-02-05T17:22:32.554" v="253"/>
          <ac:picMkLst>
            <pc:docMk/>
            <pc:sldMk cId="2698943992" sldId="270"/>
            <ac:picMk id="5" creationId="{65EC04FA-6072-4D51-8FFE-93CD38892460}"/>
          </ac:picMkLst>
        </pc:picChg>
      </pc:sldChg>
      <pc:sldChg chg="addSp delSp modSp add replId">
        <pc:chgData name="Korczyk, Pawel Z" userId="S::pzkorczyk@cbe.ab.ca::9d139580-f6db-4c53-af5a-78a132f66bf2" providerId="AD" clId="Web-{399226E1-4079-0CBC-387F-8F7198F44596}" dt="2020-02-05T17:25:51.492" v="277" actId="1076"/>
        <pc:sldMkLst>
          <pc:docMk/>
          <pc:sldMk cId="364694779" sldId="271"/>
        </pc:sldMkLst>
        <pc:spChg chg="mod">
          <ac:chgData name="Korczyk, Pawel Z" userId="S::pzkorczyk@cbe.ab.ca::9d139580-f6db-4c53-af5a-78a132f66bf2" providerId="AD" clId="Web-{399226E1-4079-0CBC-387F-8F7198F44596}" dt="2020-02-05T17:23:58.585" v="271" actId="20577"/>
          <ac:spMkLst>
            <pc:docMk/>
            <pc:sldMk cId="364694779" sldId="271"/>
            <ac:spMk id="3" creationId="{2BCCA9FE-3A11-47F3-81C0-F225753970B2}"/>
          </ac:spMkLst>
        </pc:spChg>
        <pc:picChg chg="del">
          <ac:chgData name="Korczyk, Pawel Z" userId="S::pzkorczyk@cbe.ab.ca::9d139580-f6db-4c53-af5a-78a132f66bf2" providerId="AD" clId="Web-{399226E1-4079-0CBC-387F-8F7198F44596}" dt="2020-02-05T17:23:54.898" v="259"/>
          <ac:picMkLst>
            <pc:docMk/>
            <pc:sldMk cId="364694779" sldId="271"/>
            <ac:picMk id="4" creationId="{311C51F9-AC48-4AE3-9164-68DC2AD660AC}"/>
          </ac:picMkLst>
        </pc:picChg>
        <pc:picChg chg="add mod">
          <ac:chgData name="Korczyk, Pawel Z" userId="S::pzkorczyk@cbe.ab.ca::9d139580-f6db-4c53-af5a-78a132f66bf2" providerId="AD" clId="Web-{399226E1-4079-0CBC-387F-8F7198F44596}" dt="2020-02-05T17:25:51.492" v="277" actId="1076"/>
          <ac:picMkLst>
            <pc:docMk/>
            <pc:sldMk cId="364694779" sldId="271"/>
            <ac:picMk id="5" creationId="{DF9CDC32-4ECA-47C5-9435-6CB3FFF6F6DD}"/>
          </ac:picMkLst>
        </pc:picChg>
      </pc:sldChg>
      <pc:sldChg chg="addSp modSp new ord">
        <pc:chgData name="Korczyk, Pawel Z" userId="S::pzkorczyk@cbe.ab.ca::9d139580-f6db-4c53-af5a-78a132f66bf2" providerId="AD" clId="Web-{399226E1-4079-0CBC-387F-8F7198F44596}" dt="2020-02-05T17:27:56.258" v="286"/>
        <pc:sldMkLst>
          <pc:docMk/>
          <pc:sldMk cId="2690160059" sldId="272"/>
        </pc:sldMkLst>
        <pc:picChg chg="add mod">
          <ac:chgData name="Korczyk, Pawel Z" userId="S::pzkorczyk@cbe.ab.ca::9d139580-f6db-4c53-af5a-78a132f66bf2" providerId="AD" clId="Web-{399226E1-4079-0CBC-387F-8F7198F44596}" dt="2020-02-05T17:27:01.852" v="285" actId="1076"/>
          <ac:picMkLst>
            <pc:docMk/>
            <pc:sldMk cId="2690160059" sldId="272"/>
            <ac:picMk id="2" creationId="{5C63A867-CAC2-4FFC-8E7F-64508C56F881}"/>
          </ac:picMkLst>
        </pc:picChg>
      </pc:sldChg>
      <pc:sldChg chg="new del">
        <pc:chgData name="Korczyk, Pawel Z" userId="S::pzkorczyk@cbe.ab.ca::9d139580-f6db-4c53-af5a-78a132f66bf2" providerId="AD" clId="Web-{399226E1-4079-0CBC-387F-8F7198F44596}" dt="2020-02-05T17:26:26.524" v="279"/>
        <pc:sldMkLst>
          <pc:docMk/>
          <pc:sldMk cId="3028365259" sldId="272"/>
        </pc:sldMkLst>
      </pc:sldChg>
      <pc:sldChg chg="addSp modSp new">
        <pc:chgData name="Korczyk, Pawel Z" userId="S::pzkorczyk@cbe.ab.ca::9d139580-f6db-4c53-af5a-78a132f66bf2" providerId="AD" clId="Web-{399226E1-4079-0CBC-387F-8F7198F44596}" dt="2020-02-05T18:25:42.616" v="911" actId="14100"/>
        <pc:sldMkLst>
          <pc:docMk/>
          <pc:sldMk cId="3648706085" sldId="273"/>
        </pc:sldMkLst>
        <pc:spChg chg="mod">
          <ac:chgData name="Korczyk, Pawel Z" userId="S::pzkorczyk@cbe.ab.ca::9d139580-f6db-4c53-af5a-78a132f66bf2" providerId="AD" clId="Web-{399226E1-4079-0CBC-387F-8F7198F44596}" dt="2020-02-05T18:14:31.035" v="299" actId="20577"/>
          <ac:spMkLst>
            <pc:docMk/>
            <pc:sldMk cId="3648706085" sldId="273"/>
            <ac:spMk id="2" creationId="{928DFDD9-DEAA-4113-B119-95368C008970}"/>
          </ac:spMkLst>
        </pc:spChg>
        <pc:spChg chg="mod">
          <ac:chgData name="Korczyk, Pawel Z" userId="S::pzkorczyk@cbe.ab.ca::9d139580-f6db-4c53-af5a-78a132f66bf2" providerId="AD" clId="Web-{399226E1-4079-0CBC-387F-8F7198F44596}" dt="2020-02-05T18:25:29.757" v="909" actId="14100"/>
          <ac:spMkLst>
            <pc:docMk/>
            <pc:sldMk cId="3648706085" sldId="273"/>
            <ac:spMk id="3" creationId="{5D4A41FF-5271-40CF-B57C-E1089D381B71}"/>
          </ac:spMkLst>
        </pc:spChg>
        <pc:picChg chg="add mod">
          <ac:chgData name="Korczyk, Pawel Z" userId="S::pzkorczyk@cbe.ab.ca::9d139580-f6db-4c53-af5a-78a132f66bf2" providerId="AD" clId="Web-{399226E1-4079-0CBC-387F-8F7198F44596}" dt="2020-02-05T18:25:42.616" v="911" actId="14100"/>
          <ac:picMkLst>
            <pc:docMk/>
            <pc:sldMk cId="3648706085" sldId="273"/>
            <ac:picMk id="4" creationId="{1225FFAA-B9C9-4920-9FF2-D0C5A4EC7971}"/>
          </ac:picMkLst>
        </pc:picChg>
      </pc:sldChg>
      <pc:sldMasterChg chg="add del addSldLayout delSldLayout modSldLayout">
        <pc:chgData name="Korczyk, Pawel Z" userId="S::pzkorczyk@cbe.ab.ca::9d139580-f6db-4c53-af5a-78a132f66bf2" providerId="AD" clId="Web-{399226E1-4079-0CBC-387F-8F7198F44596}" dt="2020-02-05T16:44:33.571" v="99"/>
        <pc:sldMasterMkLst>
          <pc:docMk/>
          <pc:sldMasterMk cId="2468902082" sldId="2147483672"/>
        </pc:sldMasterMkLst>
        <pc:sldLayoutChg chg="add del mod replId">
          <pc:chgData name="Korczyk, Pawel Z" userId="S::pzkorczyk@cbe.ab.ca::9d139580-f6db-4c53-af5a-78a132f66bf2" providerId="AD" clId="Web-{399226E1-4079-0CBC-387F-8F7198F44596}" dt="2020-02-05T16:44:33.571" v="99"/>
          <pc:sldLayoutMkLst>
            <pc:docMk/>
            <pc:sldMasterMk cId="2468902082" sldId="2147483672"/>
            <pc:sldLayoutMk cId="808184254" sldId="2147483673"/>
          </pc:sldLayoutMkLst>
        </pc:sldLayoutChg>
        <pc:sldLayoutChg chg="add del mod replId">
          <pc:chgData name="Korczyk, Pawel Z" userId="S::pzkorczyk@cbe.ab.ca::9d139580-f6db-4c53-af5a-78a132f66bf2" providerId="AD" clId="Web-{399226E1-4079-0CBC-387F-8F7198F44596}" dt="2020-02-05T16:44:33.571" v="99"/>
          <pc:sldLayoutMkLst>
            <pc:docMk/>
            <pc:sldMasterMk cId="2468902082" sldId="2147483672"/>
            <pc:sldLayoutMk cId="1110371132" sldId="2147483674"/>
          </pc:sldLayoutMkLst>
        </pc:sldLayoutChg>
        <pc:sldLayoutChg chg="add del mod replId">
          <pc:chgData name="Korczyk, Pawel Z" userId="S::pzkorczyk@cbe.ab.ca::9d139580-f6db-4c53-af5a-78a132f66bf2" providerId="AD" clId="Web-{399226E1-4079-0CBC-387F-8F7198F44596}" dt="2020-02-05T16:44:33.571" v="99"/>
          <pc:sldLayoutMkLst>
            <pc:docMk/>
            <pc:sldMasterMk cId="2468902082" sldId="2147483672"/>
            <pc:sldLayoutMk cId="4062565312" sldId="2147483675"/>
          </pc:sldLayoutMkLst>
        </pc:sldLayoutChg>
        <pc:sldLayoutChg chg="add del mod replId">
          <pc:chgData name="Korczyk, Pawel Z" userId="S::pzkorczyk@cbe.ab.ca::9d139580-f6db-4c53-af5a-78a132f66bf2" providerId="AD" clId="Web-{399226E1-4079-0CBC-387F-8F7198F44596}" dt="2020-02-05T16:44:33.571" v="99"/>
          <pc:sldLayoutMkLst>
            <pc:docMk/>
            <pc:sldMasterMk cId="2468902082" sldId="2147483672"/>
            <pc:sldLayoutMk cId="1390573093" sldId="2147483676"/>
          </pc:sldLayoutMkLst>
        </pc:sldLayoutChg>
        <pc:sldLayoutChg chg="add del mod replId">
          <pc:chgData name="Korczyk, Pawel Z" userId="S::pzkorczyk@cbe.ab.ca::9d139580-f6db-4c53-af5a-78a132f66bf2" providerId="AD" clId="Web-{399226E1-4079-0CBC-387F-8F7198F44596}" dt="2020-02-05T16:44:33.571" v="99"/>
          <pc:sldLayoutMkLst>
            <pc:docMk/>
            <pc:sldMasterMk cId="2468902082" sldId="2147483672"/>
            <pc:sldLayoutMk cId="3606859839" sldId="2147483677"/>
          </pc:sldLayoutMkLst>
        </pc:sldLayoutChg>
        <pc:sldLayoutChg chg="add del mod replId">
          <pc:chgData name="Korczyk, Pawel Z" userId="S::pzkorczyk@cbe.ab.ca::9d139580-f6db-4c53-af5a-78a132f66bf2" providerId="AD" clId="Web-{399226E1-4079-0CBC-387F-8F7198F44596}" dt="2020-02-05T16:44:33.571" v="99"/>
          <pc:sldLayoutMkLst>
            <pc:docMk/>
            <pc:sldMasterMk cId="2468902082" sldId="2147483672"/>
            <pc:sldLayoutMk cId="3095872665" sldId="2147483678"/>
          </pc:sldLayoutMkLst>
        </pc:sldLayoutChg>
        <pc:sldLayoutChg chg="add del mod replId">
          <pc:chgData name="Korczyk, Pawel Z" userId="S::pzkorczyk@cbe.ab.ca::9d139580-f6db-4c53-af5a-78a132f66bf2" providerId="AD" clId="Web-{399226E1-4079-0CBC-387F-8F7198F44596}" dt="2020-02-05T16:44:33.571" v="99"/>
          <pc:sldLayoutMkLst>
            <pc:docMk/>
            <pc:sldMasterMk cId="2468902082" sldId="2147483672"/>
            <pc:sldLayoutMk cId="609842652" sldId="2147483679"/>
          </pc:sldLayoutMkLst>
        </pc:sldLayoutChg>
        <pc:sldLayoutChg chg="add del mod replId">
          <pc:chgData name="Korczyk, Pawel Z" userId="S::pzkorczyk@cbe.ab.ca::9d139580-f6db-4c53-af5a-78a132f66bf2" providerId="AD" clId="Web-{399226E1-4079-0CBC-387F-8F7198F44596}" dt="2020-02-05T16:44:33.571" v="99"/>
          <pc:sldLayoutMkLst>
            <pc:docMk/>
            <pc:sldMasterMk cId="2468902082" sldId="2147483672"/>
            <pc:sldLayoutMk cId="3953314913" sldId="2147483680"/>
          </pc:sldLayoutMkLst>
        </pc:sldLayoutChg>
        <pc:sldLayoutChg chg="add del mod replId">
          <pc:chgData name="Korczyk, Pawel Z" userId="S::pzkorczyk@cbe.ab.ca::9d139580-f6db-4c53-af5a-78a132f66bf2" providerId="AD" clId="Web-{399226E1-4079-0CBC-387F-8F7198F44596}" dt="2020-02-05T16:44:33.571" v="99"/>
          <pc:sldLayoutMkLst>
            <pc:docMk/>
            <pc:sldMasterMk cId="2468902082" sldId="2147483672"/>
            <pc:sldLayoutMk cId="3652969530" sldId="2147483681"/>
          </pc:sldLayoutMkLst>
        </pc:sldLayoutChg>
        <pc:sldLayoutChg chg="add del mod replId">
          <pc:chgData name="Korczyk, Pawel Z" userId="S::pzkorczyk@cbe.ab.ca::9d139580-f6db-4c53-af5a-78a132f66bf2" providerId="AD" clId="Web-{399226E1-4079-0CBC-387F-8F7198F44596}" dt="2020-02-05T16:44:33.571" v="99"/>
          <pc:sldLayoutMkLst>
            <pc:docMk/>
            <pc:sldMasterMk cId="2468902082" sldId="2147483672"/>
            <pc:sldLayoutMk cId="2189706774" sldId="2147483682"/>
          </pc:sldLayoutMkLst>
        </pc:sldLayoutChg>
        <pc:sldLayoutChg chg="add del mod replId">
          <pc:chgData name="Korczyk, Pawel Z" userId="S::pzkorczyk@cbe.ab.ca::9d139580-f6db-4c53-af5a-78a132f66bf2" providerId="AD" clId="Web-{399226E1-4079-0CBC-387F-8F7198F44596}" dt="2020-02-05T16:44:33.571" v="99"/>
          <pc:sldLayoutMkLst>
            <pc:docMk/>
            <pc:sldMasterMk cId="2468902082" sldId="2147483672"/>
            <pc:sldLayoutMk cId="745963397" sldId="2147483683"/>
          </pc:sldLayoutMkLst>
        </pc:sldLayoutChg>
      </pc:sldMasterChg>
    </pc:docChg>
  </pc:docChgLst>
  <pc:docChgLst>
    <pc:chgData name="Korczyk, Pawel Z" userId="S::pzkorczyk@cbe.ab.ca::9d139580-f6db-4c53-af5a-78a132f66bf2" providerId="AD" clId="Web-{CB656A5A-36D1-77A5-8C03-24212E1668D7}"/>
    <pc:docChg chg="addSld modSld">
      <pc:chgData name="Korczyk, Pawel Z" userId="S::pzkorczyk@cbe.ab.ca::9d139580-f6db-4c53-af5a-78a132f66bf2" providerId="AD" clId="Web-{CB656A5A-36D1-77A5-8C03-24212E1668D7}" dt="2020-02-04T20:35:56.356" v="1803" actId="1076"/>
      <pc:docMkLst>
        <pc:docMk/>
      </pc:docMkLst>
      <pc:sldChg chg="addSp delSp modSp">
        <pc:chgData name="Korczyk, Pawel Z" userId="S::pzkorczyk@cbe.ab.ca::9d139580-f6db-4c53-af5a-78a132f66bf2" providerId="AD" clId="Web-{CB656A5A-36D1-77A5-8C03-24212E1668D7}" dt="2020-02-04T20:35:56.356" v="1803" actId="1076"/>
        <pc:sldMkLst>
          <pc:docMk/>
          <pc:sldMk cId="3701278931" sldId="256"/>
        </pc:sldMkLst>
        <pc:spChg chg="mod">
          <ac:chgData name="Korczyk, Pawel Z" userId="S::pzkorczyk@cbe.ab.ca::9d139580-f6db-4c53-af5a-78a132f66bf2" providerId="AD" clId="Web-{CB656A5A-36D1-77A5-8C03-24212E1668D7}" dt="2020-02-04T18:48:19.028" v="405" actId="20577"/>
          <ac:spMkLst>
            <pc:docMk/>
            <pc:sldMk cId="3701278931" sldId="256"/>
            <ac:spMk id="2" creationId="{00000000-0000-0000-0000-000000000000}"/>
          </ac:spMkLst>
        </pc:spChg>
        <pc:spChg chg="del">
          <ac:chgData name="Korczyk, Pawel Z" userId="S::pzkorczyk@cbe.ab.ca::9d139580-f6db-4c53-af5a-78a132f66bf2" providerId="AD" clId="Web-{CB656A5A-36D1-77A5-8C03-24212E1668D7}" dt="2020-02-04T17:59:24.167" v="18"/>
          <ac:spMkLst>
            <pc:docMk/>
            <pc:sldMk cId="3701278931" sldId="256"/>
            <ac:spMk id="3" creationId="{00000000-0000-0000-0000-000000000000}"/>
          </ac:spMkLst>
        </pc:spChg>
        <pc:spChg chg="add mod">
          <ac:chgData name="Korczyk, Pawel Z" userId="S::pzkorczyk@cbe.ab.ca::9d139580-f6db-4c53-af5a-78a132f66bf2" providerId="AD" clId="Web-{CB656A5A-36D1-77A5-8C03-24212E1668D7}" dt="2020-02-04T20:35:36.059" v="1801" actId="1076"/>
          <ac:spMkLst>
            <pc:docMk/>
            <pc:sldMk cId="3701278931" sldId="256"/>
            <ac:spMk id="7" creationId="{E2BE9381-9CA0-41DB-972A-95EDDF698B58}"/>
          </ac:spMkLst>
        </pc:spChg>
        <pc:picChg chg="add del mod">
          <ac:chgData name="Korczyk, Pawel Z" userId="S::pzkorczyk@cbe.ab.ca::9d139580-f6db-4c53-af5a-78a132f66bf2" providerId="AD" clId="Web-{CB656A5A-36D1-77A5-8C03-24212E1668D7}" dt="2020-02-04T17:59:18.042" v="16"/>
          <ac:picMkLst>
            <pc:docMk/>
            <pc:sldMk cId="3701278931" sldId="256"/>
            <ac:picMk id="4" creationId="{F597232F-18C7-4C88-84E4-18F8A14368E5}"/>
          </ac:picMkLst>
        </pc:picChg>
        <pc:picChg chg="add mod">
          <ac:chgData name="Korczyk, Pawel Z" userId="S::pzkorczyk@cbe.ab.ca::9d139580-f6db-4c53-af5a-78a132f66bf2" providerId="AD" clId="Web-{CB656A5A-36D1-77A5-8C03-24212E1668D7}" dt="2020-02-04T20:35:56.356" v="1803" actId="1076"/>
          <ac:picMkLst>
            <pc:docMk/>
            <pc:sldMk cId="3701278931" sldId="256"/>
            <ac:picMk id="5" creationId="{83CF22B6-39E7-4084-9F82-119DA296E747}"/>
          </ac:picMkLst>
        </pc:picChg>
      </pc:sldChg>
      <pc:sldChg chg="addSp delSp modSp new">
        <pc:chgData name="Korczyk, Pawel Z" userId="S::pzkorczyk@cbe.ab.ca::9d139580-f6db-4c53-af5a-78a132f66bf2" providerId="AD" clId="Web-{CB656A5A-36D1-77A5-8C03-24212E1668D7}" dt="2020-02-04T19:01:45.655" v="597"/>
        <pc:sldMkLst>
          <pc:docMk/>
          <pc:sldMk cId="1529642822" sldId="257"/>
        </pc:sldMkLst>
        <pc:spChg chg="mod">
          <ac:chgData name="Korczyk, Pawel Z" userId="S::pzkorczyk@cbe.ab.ca::9d139580-f6db-4c53-af5a-78a132f66bf2" providerId="AD" clId="Web-{CB656A5A-36D1-77A5-8C03-24212E1668D7}" dt="2020-02-04T18:41:36.856" v="85" actId="20577"/>
          <ac:spMkLst>
            <pc:docMk/>
            <pc:sldMk cId="1529642822" sldId="257"/>
            <ac:spMk id="2" creationId="{B1986D1C-8AEC-4653-AF46-3B9DDAA174A2}"/>
          </ac:spMkLst>
        </pc:spChg>
        <pc:spChg chg="mod">
          <ac:chgData name="Korczyk, Pawel Z" userId="S::pzkorczyk@cbe.ab.ca::9d139580-f6db-4c53-af5a-78a132f66bf2" providerId="AD" clId="Web-{CB656A5A-36D1-77A5-8C03-24212E1668D7}" dt="2020-02-04T18:47:40.964" v="372" actId="20577"/>
          <ac:spMkLst>
            <pc:docMk/>
            <pc:sldMk cId="1529642822" sldId="257"/>
            <ac:spMk id="3" creationId="{A4343C96-60D3-4E33-9FB6-1723B93E6893}"/>
          </ac:spMkLst>
        </pc:spChg>
        <pc:spChg chg="add del mod">
          <ac:chgData name="Korczyk, Pawel Z" userId="S::pzkorczyk@cbe.ab.ca::9d139580-f6db-4c53-af5a-78a132f66bf2" providerId="AD" clId="Web-{CB656A5A-36D1-77A5-8C03-24212E1668D7}" dt="2020-02-04T19:01:45.655" v="597"/>
          <ac:spMkLst>
            <pc:docMk/>
            <pc:sldMk cId="1529642822" sldId="257"/>
            <ac:spMk id="9" creationId="{BF6CFBBE-2567-4C49-B354-D0FF4D21E50C}"/>
          </ac:spMkLst>
        </pc:spChg>
        <pc:graphicFrameChg chg="del">
          <ac:chgData name="Korczyk, Pawel Z" userId="S::pzkorczyk@cbe.ab.ca::9d139580-f6db-4c53-af5a-78a132f66bf2" providerId="AD" clId="Web-{CB656A5A-36D1-77A5-8C03-24212E1668D7}" dt="2020-02-04T18:38:48.302" v="82"/>
          <ac:graphicFrameMkLst>
            <pc:docMk/>
            <pc:sldMk cId="1529642822" sldId="257"/>
            <ac:graphicFrameMk id="4" creationId="{70D2E640-95D4-4429-BB39-A9D3C9A48389}"/>
          </ac:graphicFrameMkLst>
        </pc:graphicFrameChg>
        <pc:picChg chg="add mod">
          <ac:chgData name="Korczyk, Pawel Z" userId="S::pzkorczyk@cbe.ab.ca::9d139580-f6db-4c53-af5a-78a132f66bf2" providerId="AD" clId="Web-{CB656A5A-36D1-77A5-8C03-24212E1668D7}" dt="2020-02-04T18:42:20.562" v="90" actId="1076"/>
          <ac:picMkLst>
            <pc:docMk/>
            <pc:sldMk cId="1529642822" sldId="257"/>
            <ac:picMk id="6" creationId="{7AB6BCAA-04AE-48C1-94F6-287A89A02F95}"/>
          </ac:picMkLst>
        </pc:picChg>
        <pc:picChg chg="add mod ord">
          <ac:chgData name="Korczyk, Pawel Z" userId="S::pzkorczyk@cbe.ab.ca::9d139580-f6db-4c53-af5a-78a132f66bf2" providerId="AD" clId="Web-{CB656A5A-36D1-77A5-8C03-24212E1668D7}" dt="2020-02-04T18:53:29.541" v="410"/>
          <ac:picMkLst>
            <pc:docMk/>
            <pc:sldMk cId="1529642822" sldId="257"/>
            <ac:picMk id="7" creationId="{1768082E-F032-4AE8-BBEA-6529CD0B525D}"/>
          </ac:picMkLst>
        </pc:picChg>
      </pc:sldChg>
      <pc:sldChg chg="add">
        <pc:chgData name="Korczyk, Pawel Z" userId="S::pzkorczyk@cbe.ab.ca::9d139580-f6db-4c53-af5a-78a132f66bf2" providerId="AD" clId="Web-{CB656A5A-36D1-77A5-8C03-24212E1668D7}" dt="2020-02-04T18:41:37.121" v="87"/>
        <pc:sldMkLst>
          <pc:docMk/>
          <pc:sldMk cId="237348276" sldId="258"/>
        </pc:sldMkLst>
      </pc:sldChg>
      <pc:sldChg chg="add replId">
        <pc:chgData name="Korczyk, Pawel Z" userId="S::pzkorczyk@cbe.ab.ca::9d139580-f6db-4c53-af5a-78a132f66bf2" providerId="AD" clId="Web-{CB656A5A-36D1-77A5-8C03-24212E1668D7}" dt="2020-02-04T19:01:40.217" v="596"/>
        <pc:sldMkLst>
          <pc:docMk/>
          <pc:sldMk cId="246647233" sldId="259"/>
        </pc:sldMkLst>
      </pc:sldChg>
      <pc:sldChg chg="addSp delSp modSp new">
        <pc:chgData name="Korczyk, Pawel Z" userId="S::pzkorczyk@cbe.ab.ca::9d139580-f6db-4c53-af5a-78a132f66bf2" providerId="AD" clId="Web-{CB656A5A-36D1-77A5-8C03-24212E1668D7}" dt="2020-02-04T20:31:34.167" v="1798"/>
        <pc:sldMkLst>
          <pc:docMk/>
          <pc:sldMk cId="2310068922" sldId="260"/>
        </pc:sldMkLst>
        <pc:spChg chg="mod">
          <ac:chgData name="Korczyk, Pawel Z" userId="S::pzkorczyk@cbe.ab.ca::9d139580-f6db-4c53-af5a-78a132f66bf2" providerId="AD" clId="Web-{CB656A5A-36D1-77A5-8C03-24212E1668D7}" dt="2020-02-04T19:03:25.408" v="606" actId="20577"/>
          <ac:spMkLst>
            <pc:docMk/>
            <pc:sldMk cId="2310068922" sldId="260"/>
            <ac:spMk id="2" creationId="{3F8861DB-D87A-44D4-8F11-C5BCD3FBC3A9}"/>
          </ac:spMkLst>
        </pc:spChg>
        <pc:spChg chg="mod">
          <ac:chgData name="Korczyk, Pawel Z" userId="S::pzkorczyk@cbe.ab.ca::9d139580-f6db-4c53-af5a-78a132f66bf2" providerId="AD" clId="Web-{CB656A5A-36D1-77A5-8C03-24212E1668D7}" dt="2020-02-04T19:16:12.236" v="821" actId="20577"/>
          <ac:spMkLst>
            <pc:docMk/>
            <pc:sldMk cId="2310068922" sldId="260"/>
            <ac:spMk id="3" creationId="{0E7FD478-0A12-45E2-9175-293CAC1323F6}"/>
          </ac:spMkLst>
        </pc:spChg>
        <pc:spChg chg="add del mod">
          <ac:chgData name="Korczyk, Pawel Z" userId="S::pzkorczyk@cbe.ab.ca::9d139580-f6db-4c53-af5a-78a132f66bf2" providerId="AD" clId="Web-{CB656A5A-36D1-77A5-8C03-24212E1668D7}" dt="2020-02-04T19:16:39.456" v="836"/>
          <ac:spMkLst>
            <pc:docMk/>
            <pc:sldMk cId="2310068922" sldId="260"/>
            <ac:spMk id="16" creationId="{E451F2BE-A789-444C-B695-FDEF901238D9}"/>
          </ac:spMkLst>
        </pc:spChg>
        <pc:picChg chg="add del">
          <ac:chgData name="Korczyk, Pawel Z" userId="S::pzkorczyk@cbe.ab.ca::9d139580-f6db-4c53-af5a-78a132f66bf2" providerId="AD" clId="Web-{CB656A5A-36D1-77A5-8C03-24212E1668D7}" dt="2020-02-04T20:31:34.167" v="1798"/>
          <ac:picMkLst>
            <pc:docMk/>
            <pc:sldMk cId="2310068922" sldId="260"/>
            <ac:picMk id="5" creationId="{7A6CB7CD-D6A9-4CFA-B940-7DA35BE7FCC1}"/>
          </ac:picMkLst>
        </pc:picChg>
        <pc:picChg chg="add del mod">
          <ac:chgData name="Korczyk, Pawel Z" userId="S::pzkorczyk@cbe.ab.ca::9d139580-f6db-4c53-af5a-78a132f66bf2" providerId="AD" clId="Web-{CB656A5A-36D1-77A5-8C03-24212E1668D7}" dt="2020-02-04T19:16:13.611" v="823"/>
          <ac:picMkLst>
            <pc:docMk/>
            <pc:sldMk cId="2310068922" sldId="260"/>
            <ac:picMk id="6" creationId="{7850F09B-5CBC-4887-A1E4-B7B6CB52D783}"/>
          </ac:picMkLst>
        </pc:picChg>
        <pc:picChg chg="add del mod">
          <ac:chgData name="Korczyk, Pawel Z" userId="S::pzkorczyk@cbe.ab.ca::9d139580-f6db-4c53-af5a-78a132f66bf2" providerId="AD" clId="Web-{CB656A5A-36D1-77A5-8C03-24212E1668D7}" dt="2020-02-04T19:16:16.190" v="825"/>
          <ac:picMkLst>
            <pc:docMk/>
            <pc:sldMk cId="2310068922" sldId="260"/>
            <ac:picMk id="8" creationId="{6C674942-DD18-4D97-8C1F-5AD39FE9E95A}"/>
          </ac:picMkLst>
        </pc:picChg>
        <pc:picChg chg="add del mod">
          <ac:chgData name="Korczyk, Pawel Z" userId="S::pzkorczyk@cbe.ab.ca::9d139580-f6db-4c53-af5a-78a132f66bf2" providerId="AD" clId="Web-{CB656A5A-36D1-77A5-8C03-24212E1668D7}" dt="2020-02-04T19:16:14.580" v="824"/>
          <ac:picMkLst>
            <pc:docMk/>
            <pc:sldMk cId="2310068922" sldId="260"/>
            <ac:picMk id="10" creationId="{C7D87285-A00A-4FE2-BA7C-FFA42BDC74F1}"/>
          </ac:picMkLst>
        </pc:picChg>
        <pc:picChg chg="add del mod">
          <ac:chgData name="Korczyk, Pawel Z" userId="S::pzkorczyk@cbe.ab.ca::9d139580-f6db-4c53-af5a-78a132f66bf2" providerId="AD" clId="Web-{CB656A5A-36D1-77A5-8C03-24212E1668D7}" dt="2020-02-04T19:16:19.815" v="827"/>
          <ac:picMkLst>
            <pc:docMk/>
            <pc:sldMk cId="2310068922" sldId="260"/>
            <ac:picMk id="12" creationId="{4032009E-BD66-4EBA-89A7-DE25627C0827}"/>
          </ac:picMkLst>
        </pc:picChg>
        <pc:picChg chg="add mod">
          <ac:chgData name="Korczyk, Pawel Z" userId="S::pzkorczyk@cbe.ab.ca::9d139580-f6db-4c53-af5a-78a132f66bf2" providerId="AD" clId="Web-{CB656A5A-36D1-77A5-8C03-24212E1668D7}" dt="2020-02-04T19:16:28.862" v="831" actId="1076"/>
          <ac:picMkLst>
            <pc:docMk/>
            <pc:sldMk cId="2310068922" sldId="260"/>
            <ac:picMk id="15" creationId="{8805941D-5287-43E5-920A-A41A58769A3B}"/>
          </ac:picMkLst>
        </pc:picChg>
        <pc:picChg chg="add mod">
          <ac:chgData name="Korczyk, Pawel Z" userId="S::pzkorczyk@cbe.ab.ca::9d139580-f6db-4c53-af5a-78a132f66bf2" providerId="AD" clId="Web-{CB656A5A-36D1-77A5-8C03-24212E1668D7}" dt="2020-02-04T19:17:20.911" v="839" actId="14100"/>
          <ac:picMkLst>
            <pc:docMk/>
            <pc:sldMk cId="2310068922" sldId="260"/>
            <ac:picMk id="17" creationId="{083B7F2F-9B1A-4FBB-89D0-B0A0EEB7A419}"/>
          </ac:picMkLst>
        </pc:picChg>
      </pc:sldChg>
      <pc:sldChg chg="addSp delSp modSp add replId">
        <pc:chgData name="Korczyk, Pawel Z" userId="S::pzkorczyk@cbe.ab.ca::9d139580-f6db-4c53-af5a-78a132f66bf2" providerId="AD" clId="Web-{CB656A5A-36D1-77A5-8C03-24212E1668D7}" dt="2020-02-04T19:18:13.116" v="847" actId="14100"/>
        <pc:sldMkLst>
          <pc:docMk/>
          <pc:sldMk cId="960766358" sldId="261"/>
        </pc:sldMkLst>
        <pc:picChg chg="add mod ord">
          <ac:chgData name="Korczyk, Pawel Z" userId="S::pzkorczyk@cbe.ab.ca::9d139580-f6db-4c53-af5a-78a132f66bf2" providerId="AD" clId="Web-{CB656A5A-36D1-77A5-8C03-24212E1668D7}" dt="2020-02-04T19:18:13.116" v="847" actId="14100"/>
          <ac:picMkLst>
            <pc:docMk/>
            <pc:sldMk cId="960766358" sldId="261"/>
            <ac:picMk id="4" creationId="{246EB015-5FAC-4CDB-B070-D3D9103B4E71}"/>
          </ac:picMkLst>
        </pc:picChg>
        <pc:picChg chg="del">
          <ac:chgData name="Korczyk, Pawel Z" userId="S::pzkorczyk@cbe.ab.ca::9d139580-f6db-4c53-af5a-78a132f66bf2" providerId="AD" clId="Web-{CB656A5A-36D1-77A5-8C03-24212E1668D7}" dt="2020-02-04T19:17:37.787" v="840"/>
          <ac:picMkLst>
            <pc:docMk/>
            <pc:sldMk cId="960766358" sldId="261"/>
            <ac:picMk id="6" creationId="{7850F09B-5CBC-4887-A1E4-B7B6CB52D783}"/>
          </ac:picMkLst>
        </pc:picChg>
        <pc:picChg chg="mod">
          <ac:chgData name="Korczyk, Pawel Z" userId="S::pzkorczyk@cbe.ab.ca::9d139580-f6db-4c53-af5a-78a132f66bf2" providerId="AD" clId="Web-{CB656A5A-36D1-77A5-8C03-24212E1668D7}" dt="2020-02-04T19:18:06.006" v="846" actId="1076"/>
          <ac:picMkLst>
            <pc:docMk/>
            <pc:sldMk cId="960766358" sldId="261"/>
            <ac:picMk id="10" creationId="{C7D87285-A00A-4FE2-BA7C-FFA42BDC74F1}"/>
          </ac:picMkLst>
        </pc:picChg>
      </pc:sldChg>
      <pc:sldChg chg="addSp modSp new">
        <pc:chgData name="Korczyk, Pawel Z" userId="S::pzkorczyk@cbe.ab.ca::9d139580-f6db-4c53-af5a-78a132f66bf2" providerId="AD" clId="Web-{CB656A5A-36D1-77A5-8C03-24212E1668D7}" dt="2020-02-04T19:23:29.785" v="980" actId="1076"/>
        <pc:sldMkLst>
          <pc:docMk/>
          <pc:sldMk cId="2821961236" sldId="262"/>
        </pc:sldMkLst>
        <pc:spChg chg="mod">
          <ac:chgData name="Korczyk, Pawel Z" userId="S::pzkorczyk@cbe.ab.ca::9d139580-f6db-4c53-af5a-78a132f66bf2" providerId="AD" clId="Web-{CB656A5A-36D1-77A5-8C03-24212E1668D7}" dt="2020-02-04T19:18:42.008" v="866" actId="20577"/>
          <ac:spMkLst>
            <pc:docMk/>
            <pc:sldMk cId="2821961236" sldId="262"/>
            <ac:spMk id="2" creationId="{AF8B48B4-1D97-4264-9CA8-8BEFA5A11435}"/>
          </ac:spMkLst>
        </pc:spChg>
        <pc:spChg chg="mod">
          <ac:chgData name="Korczyk, Pawel Z" userId="S::pzkorczyk@cbe.ab.ca::9d139580-f6db-4c53-af5a-78a132f66bf2" providerId="AD" clId="Web-{CB656A5A-36D1-77A5-8C03-24212E1668D7}" dt="2020-02-04T19:20:48.732" v="957" actId="14100"/>
          <ac:spMkLst>
            <pc:docMk/>
            <pc:sldMk cId="2821961236" sldId="262"/>
            <ac:spMk id="3" creationId="{56DBDBD2-CD7B-4B4C-B4A3-A6877BDD1805}"/>
          </ac:spMkLst>
        </pc:spChg>
        <pc:picChg chg="add">
          <ac:chgData name="Korczyk, Pawel Z" userId="S::pzkorczyk@cbe.ab.ca::9d139580-f6db-4c53-af5a-78a132f66bf2" providerId="AD" clId="Web-{CB656A5A-36D1-77A5-8C03-24212E1668D7}" dt="2020-02-04T19:18:36.195" v="849"/>
          <ac:picMkLst>
            <pc:docMk/>
            <pc:sldMk cId="2821961236" sldId="262"/>
            <ac:picMk id="5" creationId="{61095245-0DA0-4668-9E9A-87CA64D09850}"/>
          </ac:picMkLst>
        </pc:picChg>
        <pc:picChg chg="add mod">
          <ac:chgData name="Korczyk, Pawel Z" userId="S::pzkorczyk@cbe.ab.ca::9d139580-f6db-4c53-af5a-78a132f66bf2" providerId="AD" clId="Web-{CB656A5A-36D1-77A5-8C03-24212E1668D7}" dt="2020-02-04T19:21:44.875" v="966" actId="1076"/>
          <ac:picMkLst>
            <pc:docMk/>
            <pc:sldMk cId="2821961236" sldId="262"/>
            <ac:picMk id="6" creationId="{052D0012-BC96-41E2-A4C9-F42C69997515}"/>
          </ac:picMkLst>
        </pc:picChg>
        <pc:picChg chg="add mod">
          <ac:chgData name="Korczyk, Pawel Z" userId="S::pzkorczyk@cbe.ab.ca::9d139580-f6db-4c53-af5a-78a132f66bf2" providerId="AD" clId="Web-{CB656A5A-36D1-77A5-8C03-24212E1668D7}" dt="2020-02-04T19:21:46.687" v="967" actId="1076"/>
          <ac:picMkLst>
            <pc:docMk/>
            <pc:sldMk cId="2821961236" sldId="262"/>
            <ac:picMk id="8" creationId="{04E0D34F-E4EF-404E-8C6B-71E70E43AC32}"/>
          </ac:picMkLst>
        </pc:picChg>
        <pc:picChg chg="add mod">
          <ac:chgData name="Korczyk, Pawel Z" userId="S::pzkorczyk@cbe.ab.ca::9d139580-f6db-4c53-af5a-78a132f66bf2" providerId="AD" clId="Web-{CB656A5A-36D1-77A5-8C03-24212E1668D7}" dt="2020-02-04T19:21:48.828" v="968" actId="1076"/>
          <ac:picMkLst>
            <pc:docMk/>
            <pc:sldMk cId="2821961236" sldId="262"/>
            <ac:picMk id="10" creationId="{A4B6E340-A289-4662-B927-0D26D196AA51}"/>
          </ac:picMkLst>
        </pc:picChg>
        <pc:picChg chg="add mod">
          <ac:chgData name="Korczyk, Pawel Z" userId="S::pzkorczyk@cbe.ab.ca::9d139580-f6db-4c53-af5a-78a132f66bf2" providerId="AD" clId="Web-{CB656A5A-36D1-77A5-8C03-24212E1668D7}" dt="2020-02-04T19:23:20.816" v="976" actId="1076"/>
          <ac:picMkLst>
            <pc:docMk/>
            <pc:sldMk cId="2821961236" sldId="262"/>
            <ac:picMk id="12" creationId="{08E90836-D776-4C20-908F-73741B3F945B}"/>
          </ac:picMkLst>
        </pc:picChg>
        <pc:picChg chg="add mod">
          <ac:chgData name="Korczyk, Pawel Z" userId="S::pzkorczyk@cbe.ab.ca::9d139580-f6db-4c53-af5a-78a132f66bf2" providerId="AD" clId="Web-{CB656A5A-36D1-77A5-8C03-24212E1668D7}" dt="2020-02-04T19:23:25.363" v="978" actId="1076"/>
          <ac:picMkLst>
            <pc:docMk/>
            <pc:sldMk cId="2821961236" sldId="262"/>
            <ac:picMk id="14" creationId="{73E231FA-175C-43CD-AEB3-5DD947FE625F}"/>
          </ac:picMkLst>
        </pc:picChg>
        <pc:picChg chg="add mod">
          <ac:chgData name="Korczyk, Pawel Z" userId="S::pzkorczyk@cbe.ab.ca::9d139580-f6db-4c53-af5a-78a132f66bf2" providerId="AD" clId="Web-{CB656A5A-36D1-77A5-8C03-24212E1668D7}" dt="2020-02-04T19:23:29.785" v="980" actId="1076"/>
          <ac:picMkLst>
            <pc:docMk/>
            <pc:sldMk cId="2821961236" sldId="262"/>
            <ac:picMk id="16" creationId="{75D493E4-FD9B-4472-9C9F-4131BF080CD9}"/>
          </ac:picMkLst>
        </pc:picChg>
      </pc:sldChg>
      <pc:sldChg chg="addSp delSp modSp new mod setBg modClrScheme chgLayout">
        <pc:chgData name="Korczyk, Pawel Z" userId="S::pzkorczyk@cbe.ab.ca::9d139580-f6db-4c53-af5a-78a132f66bf2" providerId="AD" clId="Web-{CB656A5A-36D1-77A5-8C03-24212E1668D7}" dt="2020-02-04T20:11:57.206" v="1273" actId="1076"/>
        <pc:sldMkLst>
          <pc:docMk/>
          <pc:sldMk cId="3259573283" sldId="263"/>
        </pc:sldMkLst>
        <pc:spChg chg="mod">
          <ac:chgData name="Korczyk, Pawel Z" userId="S::pzkorczyk@cbe.ab.ca::9d139580-f6db-4c53-af5a-78a132f66bf2" providerId="AD" clId="Web-{CB656A5A-36D1-77A5-8C03-24212E1668D7}" dt="2020-02-04T20:11:48.503" v="1272" actId="1076"/>
          <ac:spMkLst>
            <pc:docMk/>
            <pc:sldMk cId="3259573283" sldId="263"/>
            <ac:spMk id="2" creationId="{2299F3D5-7928-4639-A98D-A66F6F2AD3FE}"/>
          </ac:spMkLst>
        </pc:spChg>
        <pc:spChg chg="mod ord">
          <ac:chgData name="Korczyk, Pawel Z" userId="S::pzkorczyk@cbe.ab.ca::9d139580-f6db-4c53-af5a-78a132f66bf2" providerId="AD" clId="Web-{CB656A5A-36D1-77A5-8C03-24212E1668D7}" dt="2020-02-04T20:11:57.206" v="1273" actId="1076"/>
          <ac:spMkLst>
            <pc:docMk/>
            <pc:sldMk cId="3259573283" sldId="263"/>
            <ac:spMk id="3" creationId="{640AF207-6E52-4492-818F-CACF52B23508}"/>
          </ac:spMkLst>
        </pc:spChg>
        <pc:picChg chg="add del">
          <ac:chgData name="Korczyk, Pawel Z" userId="S::pzkorczyk@cbe.ab.ca::9d139580-f6db-4c53-af5a-78a132f66bf2" providerId="AD" clId="Web-{CB656A5A-36D1-77A5-8C03-24212E1668D7}" dt="2020-02-04T20:06:16.751" v="1184"/>
          <ac:picMkLst>
            <pc:docMk/>
            <pc:sldMk cId="3259573283" sldId="263"/>
            <ac:picMk id="5" creationId="{70CEEA46-01D0-4B30-A98D-8D67FEE09DA8}"/>
          </ac:picMkLst>
        </pc:picChg>
        <pc:picChg chg="add mod">
          <ac:chgData name="Korczyk, Pawel Z" userId="S::pzkorczyk@cbe.ab.ca::9d139580-f6db-4c53-af5a-78a132f66bf2" providerId="AD" clId="Web-{CB656A5A-36D1-77A5-8C03-24212E1668D7}" dt="2020-02-04T20:11:39.675" v="1271" actId="1076"/>
          <ac:picMkLst>
            <pc:docMk/>
            <pc:sldMk cId="3259573283" sldId="263"/>
            <ac:picMk id="6" creationId="{BA40914D-46CD-413A-83B4-0D30B618B5AC}"/>
          </ac:picMkLst>
        </pc:picChg>
      </pc:sldChg>
      <pc:sldChg chg="addSp delSp modSp new">
        <pc:chgData name="Korczyk, Pawel Z" userId="S::pzkorczyk@cbe.ab.ca::9d139580-f6db-4c53-af5a-78a132f66bf2" providerId="AD" clId="Web-{CB656A5A-36D1-77A5-8C03-24212E1668D7}" dt="2020-02-04T20:19:09.600" v="1797"/>
        <pc:sldMkLst>
          <pc:docMk/>
          <pc:sldMk cId="3453177014" sldId="264"/>
        </pc:sldMkLst>
        <pc:spChg chg="mod">
          <ac:chgData name="Korczyk, Pawel Z" userId="S::pzkorczyk@cbe.ab.ca::9d139580-f6db-4c53-af5a-78a132f66bf2" providerId="AD" clId="Web-{CB656A5A-36D1-77A5-8C03-24212E1668D7}" dt="2020-02-04T20:12:34.894" v="1288" actId="20577"/>
          <ac:spMkLst>
            <pc:docMk/>
            <pc:sldMk cId="3453177014" sldId="264"/>
            <ac:spMk id="2" creationId="{E9D6E2CC-D179-4D0D-A5E1-46183B3C4E4B}"/>
          </ac:spMkLst>
        </pc:spChg>
        <pc:spChg chg="del">
          <ac:chgData name="Korczyk, Pawel Z" userId="S::pzkorczyk@cbe.ab.ca::9d139580-f6db-4c53-af5a-78a132f66bf2" providerId="AD" clId="Web-{CB656A5A-36D1-77A5-8C03-24212E1668D7}" dt="2020-02-04T20:13:06.504" v="1291"/>
          <ac:spMkLst>
            <pc:docMk/>
            <pc:sldMk cId="3453177014" sldId="264"/>
            <ac:spMk id="3" creationId="{0B2A16BB-23B7-4207-9599-FC5B2BAF9D20}"/>
          </ac:spMkLst>
        </pc:spChg>
        <pc:graphicFrameChg chg="add mod modGraphic">
          <ac:chgData name="Korczyk, Pawel Z" userId="S::pzkorczyk@cbe.ab.ca::9d139580-f6db-4c53-af5a-78a132f66bf2" providerId="AD" clId="Web-{CB656A5A-36D1-77A5-8C03-24212E1668D7}" dt="2020-02-04T20:19:09.600" v="1797"/>
          <ac:graphicFrameMkLst>
            <pc:docMk/>
            <pc:sldMk cId="3453177014" sldId="264"/>
            <ac:graphicFrameMk id="4" creationId="{ED060804-A806-416D-81C7-685A32864B63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6908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81001"/>
            <a:ext cx="5994400" cy="1470025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5200" y="3200400"/>
            <a:ext cx="4470400" cy="2743200"/>
          </a:xfrm>
        </p:spPr>
        <p:txBody>
          <a:bodyPr>
            <a:normAutofit/>
          </a:bodyPr>
          <a:lstStyle>
            <a:lvl1pPr marL="0" indent="0" algn="ctr">
              <a:buNone/>
              <a:defRPr sz="25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723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8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72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14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119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86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422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05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501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96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392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466B3-C072-4D51-AFBA-16E7329D7B4F}" type="datetimeFigureOut">
              <a:rPr lang="en-CA" smtClean="0"/>
              <a:t>2020-08-13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355CD-261C-436A-8237-EA082A8D52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320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Levels of Analysis</a:t>
            </a:r>
            <a:endParaRPr lang="en-US" dirty="0"/>
          </a:p>
        </p:txBody>
      </p:sp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83CF22B6-39E7-4084-9F82-119DA296E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213" y="1847065"/>
            <a:ext cx="6841835" cy="4841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BE9381-9CA0-41DB-972A-95EDDF698B58}"/>
              </a:ext>
            </a:extLst>
          </p:cNvPr>
          <p:cNvSpPr txBox="1"/>
          <p:nvPr/>
        </p:nvSpPr>
        <p:spPr>
          <a:xfrm>
            <a:off x="7831042" y="448866"/>
            <a:ext cx="357447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/>
              <a:t>Review: What is a political issue?</a:t>
            </a:r>
          </a:p>
        </p:txBody>
      </p:sp>
    </p:spTree>
    <p:extLst>
      <p:ext uri="{BB962C8B-B14F-4D97-AF65-F5344CB8AC3E}">
        <p14:creationId xmlns:p14="http://schemas.microsoft.com/office/powerpoint/2010/main" val="370127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0CA5340-8231-493D-9221-138BCED30AAB}"/>
              </a:ext>
            </a:extLst>
          </p:cNvPr>
          <p:cNvSpPr txBox="1"/>
          <p:nvPr/>
        </p:nvSpPr>
        <p:spPr>
          <a:xfrm>
            <a:off x="7143416" y="4138624"/>
            <a:ext cx="4937937" cy="114715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Levels of Analysis</a:t>
            </a:r>
          </a:p>
        </p:txBody>
      </p:sp>
      <p:pic>
        <p:nvPicPr>
          <p:cNvPr id="3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08C38D78-0194-4E24-97D6-1EF87C101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3" r="-1" b="-1"/>
          <a:stretch/>
        </p:blipFill>
        <p:spPr>
          <a:xfrm>
            <a:off x="1246572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Picture 11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774D0A72-A59A-4F21-952B-CDB7983DD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" r="432" b="-1"/>
          <a:stretch/>
        </p:blipFill>
        <p:spPr>
          <a:xfrm>
            <a:off x="-1" y="2288330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4" name="Picture 4" descr="A close up of a football ball&#10;&#10;Description generated with high confidence">
            <a:extLst>
              <a:ext uri="{FF2B5EF4-FFF2-40B4-BE49-F238E27FC236}">
                <a16:creationId xmlns:a16="http://schemas.microsoft.com/office/drawing/2014/main" id="{024687E5-3359-45A0-9ED0-865577C59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" b="9"/>
          <a:stretch/>
        </p:blipFill>
        <p:spPr>
          <a:xfrm>
            <a:off x="3749701" y="2547568"/>
            <a:ext cx="1591056" cy="1591056"/>
          </a:xfrm>
          <a:custGeom>
            <a:avLst/>
            <a:gdLst>
              <a:gd name="connsiteX0" fmla="*/ 795528 w 1591056"/>
              <a:gd name="connsiteY0" fmla="*/ 0 h 1591056"/>
              <a:gd name="connsiteX1" fmla="*/ 1591056 w 1591056"/>
              <a:gd name="connsiteY1" fmla="*/ 795528 h 1591056"/>
              <a:gd name="connsiteX2" fmla="*/ 795528 w 1591056"/>
              <a:gd name="connsiteY2" fmla="*/ 1591056 h 1591056"/>
              <a:gd name="connsiteX3" fmla="*/ 0 w 1591056"/>
              <a:gd name="connsiteY3" fmla="*/ 795528 h 1591056"/>
              <a:gd name="connsiteX4" fmla="*/ 795528 w 1591056"/>
              <a:gd name="connsiteY4" fmla="*/ 0 h 159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9" name="Picture 9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1D56782D-9676-4C1B-A254-2F16EE8E48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0" r="5" b="5"/>
          <a:stretch/>
        </p:blipFill>
        <p:spPr>
          <a:xfrm>
            <a:off x="5593799" y="468471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2" name="Picture 2" descr="A picture containing indoor, computer, table, cup&#10;&#10;Description generated with very high confidence">
            <a:extLst>
              <a:ext uri="{FF2B5EF4-FFF2-40B4-BE49-F238E27FC236}">
                <a16:creationId xmlns:a16="http://schemas.microsoft.com/office/drawing/2014/main" id="{DA0999E7-D812-45BA-8056-6CF85E3048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95" r="4" b="5156"/>
          <a:stretch/>
        </p:blipFill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5" name="TextBox 4"/>
          <p:cNvSpPr txBox="1"/>
          <p:nvPr/>
        </p:nvSpPr>
        <p:spPr>
          <a:xfrm>
            <a:off x="5593799" y="4962608"/>
            <a:ext cx="6120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Create a ‘levels of analysis’ chart for the ideas displayed in the symbols above.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637188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FDD9-DEAA-4113-B119-95368C00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Levels of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A41FF-5271-40CF-B57C-E1089D381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15" y="1600201"/>
            <a:ext cx="5019359" cy="480474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cs typeface="Calibri"/>
              </a:rPr>
              <a:t>Your task is to do a 'levels' analysis of the assigned political issue.</a:t>
            </a:r>
          </a:p>
          <a:p>
            <a:r>
              <a:rPr lang="en-US">
                <a:cs typeface="Calibri"/>
              </a:rPr>
              <a:t>In a series of slides (google or PP) to be handed in on D2L:</a:t>
            </a:r>
          </a:p>
          <a:p>
            <a:pPr lvl="1"/>
            <a:r>
              <a:rPr lang="en-US">
                <a:cs typeface="Calibri"/>
              </a:rPr>
              <a:t>Explain the background of the political issue</a:t>
            </a:r>
          </a:p>
          <a:p>
            <a:pPr lvl="1"/>
            <a:r>
              <a:rPr lang="en-US">
                <a:cs typeface="Calibri"/>
              </a:rPr>
              <a:t>Analyse the impact of the political issue in each level</a:t>
            </a:r>
            <a:endParaRPr lang="en-US" dirty="0">
              <a:cs typeface="Calibri"/>
            </a:endParaRPr>
          </a:p>
          <a:p>
            <a:pPr lvl="1"/>
            <a:r>
              <a:rPr lang="en-US">
                <a:cs typeface="Calibri"/>
              </a:rPr>
              <a:t>Include a list of sources consulted</a:t>
            </a:r>
            <a:endParaRPr lang="en-US" dirty="0">
              <a:cs typeface="Calibri"/>
            </a:endParaRPr>
          </a:p>
          <a:p>
            <a:pPr>
              <a:buFont typeface="Arial" pitchFamily="49" charset="0"/>
              <a:buChar char="•"/>
            </a:pPr>
            <a:r>
              <a:rPr lang="en-US">
                <a:cs typeface="Calibri"/>
              </a:rPr>
              <a:t>Start with the provided article, then do further research.</a:t>
            </a: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1225FFAA-B9C9-4920-9FF2-D0C5A4EC7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206" y="2234806"/>
            <a:ext cx="6562491" cy="358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0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6E2CC-D179-4D0D-A5E1-46183B3C4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Concepts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D060804-A806-416D-81C7-685A32864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201502"/>
              </p:ext>
            </p:extLst>
          </p:nvPr>
        </p:nvGraphicFramePr>
        <p:xfrm>
          <a:off x="934674" y="1807828"/>
          <a:ext cx="10322652" cy="4295229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2580663">
                  <a:extLst>
                    <a:ext uri="{9D8B030D-6E8A-4147-A177-3AD203B41FA5}">
                      <a16:colId xmlns:a16="http://schemas.microsoft.com/office/drawing/2014/main" val="3678703385"/>
                    </a:ext>
                  </a:extLst>
                </a:gridCol>
                <a:gridCol w="2580663">
                  <a:extLst>
                    <a:ext uri="{9D8B030D-6E8A-4147-A177-3AD203B41FA5}">
                      <a16:colId xmlns:a16="http://schemas.microsoft.com/office/drawing/2014/main" val="2596735795"/>
                    </a:ext>
                  </a:extLst>
                </a:gridCol>
                <a:gridCol w="2580663">
                  <a:extLst>
                    <a:ext uri="{9D8B030D-6E8A-4147-A177-3AD203B41FA5}">
                      <a16:colId xmlns:a16="http://schemas.microsoft.com/office/drawing/2014/main" val="1855119658"/>
                    </a:ext>
                  </a:extLst>
                </a:gridCol>
                <a:gridCol w="2580663">
                  <a:extLst>
                    <a:ext uri="{9D8B030D-6E8A-4147-A177-3AD203B41FA5}">
                      <a16:colId xmlns:a16="http://schemas.microsoft.com/office/drawing/2014/main" val="2818342460"/>
                    </a:ext>
                  </a:extLst>
                </a:gridCol>
              </a:tblGrid>
              <a:tr h="95214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w Cen MT" panose="020B0602020104020603" pitchFamily="34" charset="0"/>
                        </a:rPr>
                        <a:t>Power</a:t>
                      </a:r>
                      <a:endParaRPr lang="en-US" sz="3200" b="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w Cen MT" panose="020B0602020104020603" pitchFamily="34" charset="0"/>
                        </a:rPr>
                        <a:t>Sovereignty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Tw Cen MT" panose="020B0602020104020603" pitchFamily="34" charset="0"/>
                        </a:rPr>
                        <a:t>Legitimacy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Tw Cen MT" panose="020B0602020104020603" pitchFamily="34" charset="0"/>
                        </a:rPr>
                        <a:t>Interdependence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7731816"/>
                  </a:ext>
                </a:extLst>
              </a:tr>
              <a:tr h="1076143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Tw Cen MT" panose="020B0602020104020603" pitchFamily="34" charset="0"/>
                        </a:rPr>
                        <a:t>Peace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w Cen MT" panose="020B0602020104020603" pitchFamily="34" charset="0"/>
                        </a:rPr>
                        <a:t>Conflict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w Cen MT" panose="020B0602020104020603" pitchFamily="34" charset="0"/>
                        </a:rPr>
                        <a:t>Violence</a:t>
                      </a:r>
                      <a:endParaRPr lang="en-US" sz="3200" b="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Tw Cen MT" panose="020B0602020104020603" pitchFamily="34" charset="0"/>
                        </a:rPr>
                        <a:t>Non-Violence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7692570"/>
                  </a:ext>
                </a:extLst>
              </a:tr>
              <a:tr h="1076143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Tw Cen MT" panose="020B0602020104020603" pitchFamily="34" charset="0"/>
                        </a:rPr>
                        <a:t>Human Rights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Tw Cen MT" panose="020B0602020104020603" pitchFamily="34" charset="0"/>
                        </a:rPr>
                        <a:t>Justice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w Cen MT" panose="020B0602020104020603" pitchFamily="34" charset="0"/>
                        </a:rPr>
                        <a:t>Liberty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w Cen MT" panose="020B0602020104020603" pitchFamily="34" charset="0"/>
                        </a:rPr>
                        <a:t>Equality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8272141"/>
                  </a:ext>
                </a:extLst>
              </a:tr>
              <a:tr h="1076143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Tw Cen MT" panose="020B0602020104020603" pitchFamily="34" charset="0"/>
                        </a:rPr>
                        <a:t>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Tw Cen MT" panose="020B0602020104020603" pitchFamily="34" charset="0"/>
                        </a:rPr>
                        <a:t>Inequality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Tw Cen MT" panose="020B0602020104020603" pitchFamily="34" charset="0"/>
                        </a:rPr>
                        <a:t>Globalization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w Cen MT" panose="020B0602020104020603" pitchFamily="34" charset="0"/>
                        </a:rPr>
                        <a:t>Sustainability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7471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17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A2B5-254E-4986-BA9B-BEE53E1A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Levels of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CA9FE-3A11-47F3-81C0-F22575397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Global</a:t>
            </a:r>
            <a:endParaRPr lang="en-US"/>
          </a:p>
        </p:txBody>
      </p:sp>
      <p:pic>
        <p:nvPicPr>
          <p:cNvPr id="4" name="Picture 4" descr="A picture containing flying, group, bunch, water&#10;&#10;Description generated with very high confidence">
            <a:extLst>
              <a:ext uri="{FF2B5EF4-FFF2-40B4-BE49-F238E27FC236}">
                <a16:creationId xmlns:a16="http://schemas.microsoft.com/office/drawing/2014/main" id="{F0A18344-AFD9-46C9-9416-AEBC70D50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630238"/>
            <a:ext cx="8950325" cy="672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2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A2B5-254E-4986-BA9B-BEE53E1A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Levels of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CA9FE-3A11-47F3-81C0-F22575397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International</a:t>
            </a:r>
          </a:p>
        </p:txBody>
      </p:sp>
      <p:pic>
        <p:nvPicPr>
          <p:cNvPr id="5" name="Picture 5" descr="A close up of a flag&#10;&#10;Description generated with very high confidence">
            <a:extLst>
              <a:ext uri="{FF2B5EF4-FFF2-40B4-BE49-F238E27FC236}">
                <a16:creationId xmlns:a16="http://schemas.microsoft.com/office/drawing/2014/main" id="{27881D3E-4DFF-4282-B556-A3D4EDEF2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25" y="1784579"/>
            <a:ext cx="6846887" cy="45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0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A2B5-254E-4986-BA9B-BEE53E1A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Levels of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CA9FE-3A11-47F3-81C0-F22575397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>
                <a:cs typeface="Calibri"/>
              </a:rPr>
              <a:t>Regional</a:t>
            </a:r>
          </a:p>
          <a:p>
            <a:pPr lvl="1"/>
            <a:r>
              <a:rPr lang="en-US" dirty="0" smtClean="0">
                <a:cs typeface="Calibri"/>
              </a:rPr>
              <a:t>Multinational</a:t>
            </a:r>
            <a:endParaRPr lang="en-US" dirty="0"/>
          </a:p>
        </p:txBody>
      </p:sp>
      <p:pic>
        <p:nvPicPr>
          <p:cNvPr id="4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C3D2E5CA-8BA0-4999-98A0-E897255E4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150" y="1477962"/>
            <a:ext cx="5013325" cy="50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33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A2B5-254E-4986-BA9B-BEE53E1A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Levels of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CA9FE-3A11-47F3-81C0-F22575397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National</a:t>
            </a:r>
            <a:endParaRPr lang="en-US"/>
          </a:p>
        </p:txBody>
      </p:sp>
      <p:pic>
        <p:nvPicPr>
          <p:cNvPr id="5" name="Picture 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65EC04FA-6072-4D51-8FFE-93CD38892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353780"/>
            <a:ext cx="6172200" cy="53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4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A2B5-254E-4986-BA9B-BEE53E1A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Levels of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CA9FE-3A11-47F3-81C0-F22575397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Local</a:t>
            </a:r>
            <a:endParaRPr lang="en-US"/>
          </a:p>
        </p:txBody>
      </p:sp>
      <p:pic>
        <p:nvPicPr>
          <p:cNvPr id="4" name="Picture 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311C51F9-AC48-4AE3-9164-68DC2AD66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75" y="1480840"/>
            <a:ext cx="7410450" cy="497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4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A2B5-254E-4986-BA9B-BEE53E1A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Levels of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CA9FE-3A11-47F3-81C0-F22575397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Community</a:t>
            </a:r>
          </a:p>
        </p:txBody>
      </p:sp>
      <p:pic>
        <p:nvPicPr>
          <p:cNvPr id="5" name="Picture 5" descr="A group of people that are standing in the snow&#10;&#10;Description generated with very high confidence">
            <a:extLst>
              <a:ext uri="{FF2B5EF4-FFF2-40B4-BE49-F238E27FC236}">
                <a16:creationId xmlns:a16="http://schemas.microsoft.com/office/drawing/2014/main" id="{DF9CDC32-4ECA-47C5-9435-6CB3FFF6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537" y="1597765"/>
            <a:ext cx="7603836" cy="499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arth - Illustration | The earth cropped from space against … | Flick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7" y="331364"/>
            <a:ext cx="1270301" cy="127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7556" y="1601665"/>
            <a:ext cx="164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Climate Change</a:t>
            </a:r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1698772" y="369116"/>
            <a:ext cx="10234568" cy="634627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Oval 5"/>
          <p:cNvSpPr/>
          <p:nvPr/>
        </p:nvSpPr>
        <p:spPr>
          <a:xfrm>
            <a:off x="2423449" y="1217878"/>
            <a:ext cx="8788783" cy="544976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Oval 6"/>
          <p:cNvSpPr/>
          <p:nvPr/>
        </p:nvSpPr>
        <p:spPr>
          <a:xfrm>
            <a:off x="3264791" y="2065223"/>
            <a:ext cx="7102363" cy="440404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3808602" y="2666591"/>
            <a:ext cx="6008098" cy="372551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6420754" y="352337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u="sng" dirty="0" smtClean="0"/>
              <a:t>Global</a:t>
            </a:r>
            <a:endParaRPr lang="en-CA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3716323" y="919144"/>
            <a:ext cx="244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Rising Avg. Temperature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5587925" y="666533"/>
            <a:ext cx="114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Sea Levels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6877954" y="781848"/>
            <a:ext cx="272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Changing weather patterns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6116343" y="1151180"/>
            <a:ext cx="1399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u="sng" dirty="0" smtClean="0"/>
              <a:t>International</a:t>
            </a:r>
            <a:endParaRPr lang="en-CA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4287056" y="1695891"/>
            <a:ext cx="155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Kyoto Protocol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5534266" y="1449914"/>
            <a:ext cx="217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Paris Climate Summit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6636498" y="1702699"/>
            <a:ext cx="286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UN Climate Change Summits</a:t>
            </a:r>
            <a:endParaRPr lang="en-CA" dirty="0"/>
          </a:p>
        </p:txBody>
      </p:sp>
      <p:sp>
        <p:nvSpPr>
          <p:cNvPr id="18" name="TextBox 17"/>
          <p:cNvSpPr txBox="1"/>
          <p:nvPr/>
        </p:nvSpPr>
        <p:spPr>
          <a:xfrm>
            <a:off x="6320900" y="2017480"/>
            <a:ext cx="99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u="sng" dirty="0" smtClean="0"/>
              <a:t>Regional</a:t>
            </a:r>
            <a:endParaRPr lang="en-CA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4947823" y="2308518"/>
            <a:ext cx="226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Polar Ice Caps Melting</a:t>
            </a:r>
            <a:endParaRPr lang="en-CA" dirty="0"/>
          </a:p>
        </p:txBody>
      </p:sp>
      <p:sp>
        <p:nvSpPr>
          <p:cNvPr id="20" name="TextBox 19"/>
          <p:cNvSpPr txBox="1"/>
          <p:nvPr/>
        </p:nvSpPr>
        <p:spPr>
          <a:xfrm>
            <a:off x="7211355" y="2165627"/>
            <a:ext cx="6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OPEC</a:t>
            </a:r>
            <a:endParaRPr lang="en-CA" dirty="0"/>
          </a:p>
        </p:txBody>
      </p:sp>
      <p:sp>
        <p:nvSpPr>
          <p:cNvPr id="21" name="TextBox 20"/>
          <p:cNvSpPr txBox="1"/>
          <p:nvPr/>
        </p:nvSpPr>
        <p:spPr>
          <a:xfrm>
            <a:off x="7370043" y="2383829"/>
            <a:ext cx="1465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Arctic Council</a:t>
            </a:r>
            <a:endParaRPr lang="en-CA" dirty="0"/>
          </a:p>
        </p:txBody>
      </p:sp>
      <p:sp>
        <p:nvSpPr>
          <p:cNvPr id="22" name="TextBox 21"/>
          <p:cNvSpPr txBox="1"/>
          <p:nvPr/>
        </p:nvSpPr>
        <p:spPr>
          <a:xfrm>
            <a:off x="6320900" y="2633108"/>
            <a:ext cx="97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u="sng" dirty="0" smtClean="0"/>
              <a:t>National</a:t>
            </a:r>
            <a:endParaRPr lang="en-CA" u="sng" dirty="0"/>
          </a:p>
        </p:txBody>
      </p:sp>
      <p:sp>
        <p:nvSpPr>
          <p:cNvPr id="23" name="TextBox 22"/>
          <p:cNvSpPr txBox="1"/>
          <p:nvPr/>
        </p:nvSpPr>
        <p:spPr>
          <a:xfrm>
            <a:off x="5218096" y="2858024"/>
            <a:ext cx="141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Carbon Taxes</a:t>
            </a:r>
            <a:endParaRPr lang="en-CA" dirty="0"/>
          </a:p>
        </p:txBody>
      </p:sp>
      <p:sp>
        <p:nvSpPr>
          <p:cNvPr id="24" name="TextBox 23"/>
          <p:cNvSpPr txBox="1"/>
          <p:nvPr/>
        </p:nvSpPr>
        <p:spPr>
          <a:xfrm>
            <a:off x="6520273" y="2910202"/>
            <a:ext cx="211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Resource Economies</a:t>
            </a:r>
            <a:endParaRPr lang="en-CA" dirty="0"/>
          </a:p>
        </p:txBody>
      </p:sp>
      <p:sp>
        <p:nvSpPr>
          <p:cNvPr id="25" name="Oval 24"/>
          <p:cNvSpPr/>
          <p:nvPr/>
        </p:nvSpPr>
        <p:spPr>
          <a:xfrm>
            <a:off x="4332914" y="3271906"/>
            <a:ext cx="4958300" cy="307455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6486018" y="3273449"/>
            <a:ext cx="66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u="sng" dirty="0" smtClean="0"/>
              <a:t>Local</a:t>
            </a:r>
            <a:endParaRPr lang="en-CA" u="sng" dirty="0"/>
          </a:p>
        </p:txBody>
      </p:sp>
      <p:sp>
        <p:nvSpPr>
          <p:cNvPr id="27" name="Oval 26"/>
          <p:cNvSpPr/>
          <p:nvPr/>
        </p:nvSpPr>
        <p:spPr>
          <a:xfrm>
            <a:off x="5056849" y="4126879"/>
            <a:ext cx="3520075" cy="218273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/>
          <p:cNvSpPr txBox="1"/>
          <p:nvPr/>
        </p:nvSpPr>
        <p:spPr>
          <a:xfrm>
            <a:off x="6172365" y="4138069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u="sng" dirty="0" smtClean="0"/>
              <a:t>Community</a:t>
            </a:r>
            <a:endParaRPr lang="en-CA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5271950" y="3534214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Oil &amp; Gas Cities</a:t>
            </a:r>
            <a:endParaRPr lang="en-CA" dirty="0"/>
          </a:p>
        </p:txBody>
      </p:sp>
      <p:sp>
        <p:nvSpPr>
          <p:cNvPr id="30" name="TextBox 29"/>
          <p:cNvSpPr txBox="1"/>
          <p:nvPr/>
        </p:nvSpPr>
        <p:spPr>
          <a:xfrm>
            <a:off x="6810520" y="3659574"/>
            <a:ext cx="167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Alaska/Nunavut</a:t>
            </a:r>
            <a:endParaRPr lang="en-CA" dirty="0"/>
          </a:p>
        </p:txBody>
      </p:sp>
      <p:sp>
        <p:nvSpPr>
          <p:cNvPr id="31" name="TextBox 30"/>
          <p:cNvSpPr txBox="1"/>
          <p:nvPr/>
        </p:nvSpPr>
        <p:spPr>
          <a:xfrm>
            <a:off x="5705026" y="4605374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Inuit</a:t>
            </a:r>
            <a:endParaRPr lang="en-CA" dirty="0"/>
          </a:p>
        </p:txBody>
      </p:sp>
      <p:sp>
        <p:nvSpPr>
          <p:cNvPr id="32" name="TextBox 31"/>
          <p:cNvSpPr txBox="1"/>
          <p:nvPr/>
        </p:nvSpPr>
        <p:spPr>
          <a:xfrm>
            <a:off x="6321637" y="4805653"/>
            <a:ext cx="217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Scientific Community</a:t>
            </a:r>
            <a:endParaRPr lang="en-CA" dirty="0"/>
          </a:p>
        </p:txBody>
      </p:sp>
      <p:sp>
        <p:nvSpPr>
          <p:cNvPr id="33" name="TextBox 32"/>
          <p:cNvSpPr txBox="1"/>
          <p:nvPr/>
        </p:nvSpPr>
        <p:spPr>
          <a:xfrm>
            <a:off x="5698441" y="5309779"/>
            <a:ext cx="162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Political debate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016005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Powerpoin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 Powerpoint Theme" id="{BB4E7DDF-5A53-4CE5-BFEC-F181F3FA926A}" vid="{F240C943-79E1-4333-B754-880836C1B2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6FF088DAAC334F8C219F1C45DFAA6D" ma:contentTypeVersion="31" ma:contentTypeDescription="Create a new document." ma:contentTypeScope="" ma:versionID="8e62439cccca89d03742168fd3c4d79a">
  <xsd:schema xmlns:xsd="http://www.w3.org/2001/XMLSchema" xmlns:xs="http://www.w3.org/2001/XMLSchema" xmlns:p="http://schemas.microsoft.com/office/2006/metadata/properties" xmlns:ns3="2812d61e-2efa-4239-998f-ddf5455bb29f" xmlns:ns4="ecb43e87-81ee-451a-96c5-93b5cdabf3f1" targetNamespace="http://schemas.microsoft.com/office/2006/metadata/properties" ma:root="true" ma:fieldsID="89b8db90c78ce62c22b41b714acea0d4" ns3:_="" ns4:_="">
    <xsd:import namespace="2812d61e-2efa-4239-998f-ddf5455bb29f"/>
    <xsd:import namespace="ecb43e87-81ee-451a-96c5-93b5cdabf3f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Leaders" minOccurs="0"/>
                <xsd:element ref="ns4:Members" minOccurs="0"/>
                <xsd:element ref="ns4:Member_Groups" minOccurs="0"/>
                <xsd:element ref="ns4:Distribution_Groups" minOccurs="0"/>
                <xsd:element ref="ns4:LMS_Mappings" minOccurs="0"/>
                <xsd:element ref="ns4:Invited_Leaders" minOccurs="0"/>
                <xsd:element ref="ns4:Invited_Members" minOccurs="0"/>
                <xsd:element ref="ns4:Self_Registration_Enabled" minOccurs="0"/>
                <xsd:element ref="ns4:Has_Leaders_Only_SectionGroup" minOccurs="0"/>
                <xsd:element ref="ns4:Is_Collaboration_Space_Locked" minOccurs="0"/>
                <xsd:element ref="ns4:IsNotebookLocked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2d61e-2efa-4239-998f-ddf5455bb29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43e87-81ee-451a-96c5-93b5cdabf3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3" nillable="true" ma:displayName="Math Settings" ma:internalName="Math_Settings">
      <xsd:simpleType>
        <xsd:restriction base="dms:Text"/>
      </xsd:simpleType>
    </xsd:element>
    <xsd:element name="DefaultSectionNames" ma:index="2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0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1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2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3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4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5" nillable="true" ma:displayName="Is Collaboration Space Locked" ma:internalName="Is_Collaboration_Space_Locked">
      <xsd:simpleType>
        <xsd:restriction base="dms:Boolean"/>
      </xsd:simpleType>
    </xsd:element>
    <xsd:element name="IsNotebookLocked" ma:index="36" nillable="true" ma:displayName="Is Notebook Locked" ma:internalName="IsNotebookLocked">
      <xsd:simpleType>
        <xsd:restriction base="dms:Boolean"/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ecb43e87-81ee-451a-96c5-93b5cdabf3f1" xsi:nil="true"/>
    <DefaultSectionNames xmlns="ecb43e87-81ee-451a-96c5-93b5cdabf3f1" xsi:nil="true"/>
    <Has_Leaders_Only_SectionGroup xmlns="ecb43e87-81ee-451a-96c5-93b5cdabf3f1" xsi:nil="true"/>
    <NotebookType xmlns="ecb43e87-81ee-451a-96c5-93b5cdabf3f1" xsi:nil="true"/>
    <TeamsChannelId xmlns="ecb43e87-81ee-451a-96c5-93b5cdabf3f1" xsi:nil="true"/>
    <Invited_Leaders xmlns="ecb43e87-81ee-451a-96c5-93b5cdabf3f1" xsi:nil="true"/>
    <Math_Settings xmlns="ecb43e87-81ee-451a-96c5-93b5cdabf3f1" xsi:nil="true"/>
    <AppVersion xmlns="ecb43e87-81ee-451a-96c5-93b5cdabf3f1" xsi:nil="true"/>
    <IsNotebookLocked xmlns="ecb43e87-81ee-451a-96c5-93b5cdabf3f1" xsi:nil="true"/>
    <Invited_Members xmlns="ecb43e87-81ee-451a-96c5-93b5cdabf3f1" xsi:nil="true"/>
    <Templates xmlns="ecb43e87-81ee-451a-96c5-93b5cdabf3f1" xsi:nil="true"/>
    <Members xmlns="ecb43e87-81ee-451a-96c5-93b5cdabf3f1">
      <UserInfo>
        <DisplayName/>
        <AccountId xsi:nil="true"/>
        <AccountType/>
      </UserInfo>
    </Members>
    <Self_Registration_Enabled xmlns="ecb43e87-81ee-451a-96c5-93b5cdabf3f1" xsi:nil="true"/>
    <FolderType xmlns="ecb43e87-81ee-451a-96c5-93b5cdabf3f1" xsi:nil="true"/>
    <Distribution_Groups xmlns="ecb43e87-81ee-451a-96c5-93b5cdabf3f1" xsi:nil="true"/>
    <Member_Groups xmlns="ecb43e87-81ee-451a-96c5-93b5cdabf3f1">
      <UserInfo>
        <DisplayName/>
        <AccountId xsi:nil="true"/>
        <AccountType/>
      </UserInfo>
    </Member_Groups>
    <CultureName xmlns="ecb43e87-81ee-451a-96c5-93b5cdabf3f1" xsi:nil="true"/>
    <Is_Collaboration_Space_Locked xmlns="ecb43e87-81ee-451a-96c5-93b5cdabf3f1" xsi:nil="true"/>
    <Owner xmlns="ecb43e87-81ee-451a-96c5-93b5cdabf3f1">
      <UserInfo>
        <DisplayName/>
        <AccountId xsi:nil="true"/>
        <AccountType/>
      </UserInfo>
    </Owner>
    <Leaders xmlns="ecb43e87-81ee-451a-96c5-93b5cdabf3f1">
      <UserInfo>
        <DisplayName/>
        <AccountId xsi:nil="true"/>
        <AccountType/>
      </UserInfo>
    </Lead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0EBA8D-9A61-40B6-A3C3-139872F432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12d61e-2efa-4239-998f-ddf5455bb29f"/>
    <ds:schemaRef ds:uri="ecb43e87-81ee-451a-96c5-93b5cdabf3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EFCB02-04B1-4602-BDB1-B47FC6CD7096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ecb43e87-81ee-451a-96c5-93b5cdabf3f1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2812d61e-2efa-4239-998f-ddf5455bb29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4F33E45-E7A3-4902-881E-3B59E07B8F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Standard Powerpoint Theme</Template>
  <TotalTime>80</TotalTime>
  <Words>191</Words>
  <Application>Microsoft Office PowerPoint</Application>
  <PresentationFormat>Widescreen</PresentationFormat>
  <Paragraphs>64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Courier New</vt:lpstr>
      <vt:lpstr>Tw Cen MT</vt:lpstr>
      <vt:lpstr>Standard Powerpoint Theme</vt:lpstr>
      <vt:lpstr>Levels of Analysis</vt:lpstr>
      <vt:lpstr>Key Concepts</vt:lpstr>
      <vt:lpstr>Levels of Analysis</vt:lpstr>
      <vt:lpstr>Levels of Analysis</vt:lpstr>
      <vt:lpstr>Levels of Analysis</vt:lpstr>
      <vt:lpstr>Levels of Analysis</vt:lpstr>
      <vt:lpstr>Levels of Analysis</vt:lpstr>
      <vt:lpstr>Levels of Analysis</vt:lpstr>
      <vt:lpstr>PowerPoint Presentation</vt:lpstr>
      <vt:lpstr>PowerPoint Presentation</vt:lpstr>
      <vt:lpstr>Levels of Analysis</vt:lpstr>
    </vt:vector>
  </TitlesOfParts>
  <Company>Calgary Board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Korczyk, Pawel Z</dc:creator>
  <cp:lastModifiedBy>Korczyk, Pawel Z</cp:lastModifiedBy>
  <cp:revision>451</cp:revision>
  <dcterms:created xsi:type="dcterms:W3CDTF">2020-02-03T17:26:54Z</dcterms:created>
  <dcterms:modified xsi:type="dcterms:W3CDTF">2020-08-13T19:35:22Z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0x010100F66FF088DAAC334F8C219F1C45DFAA6D</vt:lpwstr>
  </property>
</Properties>
</file>